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1"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64" autoAdjust="0"/>
  </p:normalViewPr>
  <p:slideViewPr>
    <p:cSldViewPr snapToGrid="0">
      <p:cViewPr varScale="1">
        <p:scale>
          <a:sx n="66" d="100"/>
          <a:sy n="66" d="100"/>
        </p:scale>
        <p:origin x="193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9" name="Google Shape;17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7"/>
        <p:cNvGrpSpPr/>
        <p:nvPr/>
      </p:nvGrpSpPr>
      <p:grpSpPr>
        <a:xfrm>
          <a:off x="0" y="0"/>
          <a:ext cx="0" cy="0"/>
          <a:chOff x="0" y="0"/>
          <a:chExt cx="0" cy="0"/>
        </a:xfrm>
      </p:grpSpPr>
      <p:sp>
        <p:nvSpPr>
          <p:cNvPr id="238" name="Google Shape;238;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 </a:t>
            </a:r>
            <a:r>
              <a:rPr lang="en-US" dirty="0" err="1"/>
              <a:t>Đảo</a:t>
            </a:r>
            <a:r>
              <a:rPr lang="en-US" dirty="0"/>
              <a:t> shunt </a:t>
            </a:r>
            <a:r>
              <a:rPr lang="en-US" dirty="0" err="1"/>
              <a:t>chỉ</a:t>
            </a:r>
            <a:r>
              <a:rPr lang="en-US" dirty="0"/>
              <a:t> </a:t>
            </a:r>
            <a:r>
              <a:rPr lang="en-US" dirty="0" err="1"/>
              <a:t>xảy</a:t>
            </a:r>
            <a:r>
              <a:rPr lang="en-US" dirty="0"/>
              <a:t> ra </a:t>
            </a:r>
            <a:r>
              <a:rPr lang="en-US" dirty="0" err="1"/>
              <a:t>trong</a:t>
            </a:r>
            <a:r>
              <a:rPr lang="en-US" dirty="0"/>
              <a:t> </a:t>
            </a:r>
            <a:r>
              <a:rPr lang="en-US" dirty="0" err="1"/>
              <a:t>trường</a:t>
            </a:r>
            <a:r>
              <a:rPr lang="en-US" dirty="0"/>
              <a:t> </a:t>
            </a:r>
            <a:r>
              <a:rPr lang="en-US" dirty="0" err="1"/>
              <a:t>hợp</a:t>
            </a:r>
            <a:r>
              <a:rPr lang="en-US" dirty="0"/>
              <a:t> </a:t>
            </a:r>
            <a:r>
              <a:rPr lang="en-US" dirty="0" err="1"/>
              <a:t>ống</a:t>
            </a:r>
            <a:r>
              <a:rPr lang="en-US" dirty="0"/>
              <a:t> </a:t>
            </a:r>
            <a:r>
              <a:rPr lang="en-US" dirty="0" err="1"/>
              <a:t>lớn</a:t>
            </a:r>
            <a:r>
              <a:rPr lang="en-US" dirty="0"/>
              <a:t>, </a:t>
            </a:r>
            <a:r>
              <a:rPr lang="en-US" dirty="0" err="1"/>
              <a:t>ống</a:t>
            </a:r>
            <a:r>
              <a:rPr lang="en-US" dirty="0"/>
              <a:t> </a:t>
            </a:r>
            <a:r>
              <a:rPr lang="en-US" dirty="0" err="1"/>
              <a:t>nhỏ</a:t>
            </a:r>
            <a:r>
              <a:rPr lang="en-US" dirty="0"/>
              <a:t> </a:t>
            </a:r>
            <a:r>
              <a:rPr lang="en-US" dirty="0" err="1"/>
              <a:t>không</a:t>
            </a:r>
            <a:r>
              <a:rPr lang="en-US" dirty="0"/>
              <a:t> </a:t>
            </a:r>
            <a:r>
              <a:rPr lang="en-US" dirty="0" err="1"/>
              <a:t>đảo</a:t>
            </a:r>
            <a:r>
              <a:rPr lang="en-US" dirty="0"/>
              <a:t> shunt.</a:t>
            </a:r>
            <a:endParaRPr dirty="0"/>
          </a:p>
        </p:txBody>
      </p:sp>
      <p:sp>
        <p:nvSpPr>
          <p:cNvPr id="240" name="Google Shape;24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5"/>
        <p:cNvGrpSpPr/>
        <p:nvPr/>
      </p:nvGrpSpPr>
      <p:grpSpPr>
        <a:xfrm>
          <a:off x="0" y="0"/>
          <a:ext cx="0" cy="0"/>
          <a:chOff x="0" y="0"/>
          <a:chExt cx="0" cy="0"/>
        </a:xfrm>
      </p:grpSpPr>
      <p:sp>
        <p:nvSpPr>
          <p:cNvPr id="246" name="Google Shape;246;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panose="020F0502020204030204"/>
              <a:buChar char="-"/>
            </a:pPr>
            <a:r>
              <a:rPr lang="en-US" dirty="0"/>
              <a:t>Sau </a:t>
            </a:r>
            <a:r>
              <a:rPr lang="en-US" dirty="0" err="1"/>
              <a:t>khi</a:t>
            </a:r>
            <a:r>
              <a:rPr lang="en-US" dirty="0"/>
              <a:t> </a:t>
            </a:r>
            <a:r>
              <a:rPr lang="en-US" dirty="0" err="1"/>
              <a:t>sinh</a:t>
            </a:r>
            <a:r>
              <a:rPr lang="en-US" dirty="0"/>
              <a:t> </a:t>
            </a:r>
            <a:r>
              <a:rPr lang="en-US" dirty="0" err="1"/>
              <a:t>trẻ</a:t>
            </a:r>
            <a:r>
              <a:rPr lang="en-US" dirty="0"/>
              <a:t> </a:t>
            </a:r>
            <a:r>
              <a:rPr lang="en-US" dirty="0" err="1"/>
              <a:t>bắt</a:t>
            </a:r>
            <a:r>
              <a:rPr lang="en-US" dirty="0"/>
              <a:t> </a:t>
            </a:r>
            <a:r>
              <a:rPr lang="en-US" dirty="0" err="1"/>
              <a:t>đầu</a:t>
            </a:r>
            <a:r>
              <a:rPr lang="en-US" dirty="0"/>
              <a:t> </a:t>
            </a:r>
            <a:r>
              <a:rPr lang="en-US" dirty="0" err="1"/>
              <a:t>hô</a:t>
            </a:r>
            <a:r>
              <a:rPr lang="en-US" dirty="0"/>
              <a:t> </a:t>
            </a:r>
            <a:r>
              <a:rPr lang="en-US" dirty="0" err="1"/>
              <a:t>hấp</a:t>
            </a:r>
            <a:r>
              <a:rPr lang="en-US" dirty="0"/>
              <a:t> qua </a:t>
            </a:r>
            <a:r>
              <a:rPr lang="en-US" dirty="0" err="1"/>
              <a:t>phổi</a:t>
            </a:r>
            <a:r>
              <a:rPr lang="en-US" dirty="0"/>
              <a:t> =&gt; oxy </a:t>
            </a:r>
            <a:r>
              <a:rPr lang="en-US" dirty="0" err="1"/>
              <a:t>sẽ</a:t>
            </a:r>
            <a:r>
              <a:rPr lang="en-US" dirty="0"/>
              <a:t> </a:t>
            </a:r>
            <a:r>
              <a:rPr lang="en-US" dirty="0" err="1"/>
              <a:t>làm</a:t>
            </a:r>
            <a:r>
              <a:rPr lang="en-US" dirty="0"/>
              <a:t> </a:t>
            </a:r>
            <a:r>
              <a:rPr lang="en-US" dirty="0" err="1"/>
              <a:t>mạch</a:t>
            </a:r>
            <a:r>
              <a:rPr lang="en-US" dirty="0"/>
              <a:t> </a:t>
            </a:r>
            <a:r>
              <a:rPr lang="en-US" dirty="0" err="1"/>
              <a:t>máu</a:t>
            </a:r>
            <a:r>
              <a:rPr lang="en-US" dirty="0"/>
              <a:t> </a:t>
            </a:r>
            <a:r>
              <a:rPr lang="en-US" dirty="0" err="1"/>
              <a:t>phổi</a:t>
            </a:r>
            <a:r>
              <a:rPr lang="en-US" dirty="0"/>
              <a:t> </a:t>
            </a:r>
            <a:r>
              <a:rPr lang="en-US" dirty="0" err="1"/>
              <a:t>đàn</a:t>
            </a:r>
            <a:r>
              <a:rPr lang="en-US" dirty="0"/>
              <a:t> </a:t>
            </a:r>
            <a:r>
              <a:rPr lang="en-US" dirty="0" err="1"/>
              <a:t>hồi</a:t>
            </a:r>
            <a:r>
              <a:rPr lang="en-US" dirty="0"/>
              <a:t> </a:t>
            </a:r>
            <a:r>
              <a:rPr lang="en-US" dirty="0" err="1"/>
              <a:t>tốt</a:t>
            </a:r>
            <a:r>
              <a:rPr lang="en-US" dirty="0"/>
              <a:t> </a:t>
            </a:r>
            <a:r>
              <a:rPr lang="en-US" dirty="0" err="1"/>
              <a:t>hơn</a:t>
            </a:r>
            <a:r>
              <a:rPr lang="en-US" dirty="0"/>
              <a:t> =&gt; </a:t>
            </a:r>
            <a:r>
              <a:rPr lang="en-US" dirty="0" err="1"/>
              <a:t>giảm</a:t>
            </a:r>
            <a:r>
              <a:rPr lang="en-US" dirty="0"/>
              <a:t> PVR.  </a:t>
            </a:r>
            <a:r>
              <a:rPr lang="en-US" dirty="0" err="1"/>
              <a:t>Đến</a:t>
            </a:r>
            <a:r>
              <a:rPr lang="en-US" dirty="0"/>
              <a:t> 2 </a:t>
            </a:r>
            <a:r>
              <a:rPr lang="en-US" dirty="0" err="1"/>
              <a:t>tháng</a:t>
            </a:r>
            <a:r>
              <a:rPr lang="en-US" dirty="0"/>
              <a:t> </a:t>
            </a:r>
            <a:r>
              <a:rPr lang="en-US" dirty="0" err="1"/>
              <a:t>tuổi</a:t>
            </a:r>
            <a:r>
              <a:rPr lang="en-US" dirty="0"/>
              <a:t> PVR </a:t>
            </a:r>
            <a:r>
              <a:rPr lang="en-US" dirty="0" err="1"/>
              <a:t>của</a:t>
            </a:r>
            <a:r>
              <a:rPr lang="en-US" dirty="0"/>
              <a:t> </a:t>
            </a:r>
            <a:r>
              <a:rPr lang="en-US" dirty="0" err="1"/>
              <a:t>trẻ</a:t>
            </a:r>
            <a:r>
              <a:rPr lang="en-US" dirty="0"/>
              <a:t> </a:t>
            </a:r>
            <a:r>
              <a:rPr lang="en-US" dirty="0" err="1"/>
              <a:t>sẽ</a:t>
            </a:r>
            <a:r>
              <a:rPr lang="en-US" dirty="0"/>
              <a:t> </a:t>
            </a:r>
            <a:r>
              <a:rPr lang="en-US" dirty="0" err="1"/>
              <a:t>gần</a:t>
            </a:r>
            <a:r>
              <a:rPr lang="en-US" dirty="0"/>
              <a:t> </a:t>
            </a:r>
            <a:r>
              <a:rPr lang="en-US" dirty="0" err="1"/>
              <a:t>bằng</a:t>
            </a:r>
            <a:r>
              <a:rPr lang="en-US" dirty="0"/>
              <a:t> </a:t>
            </a:r>
            <a:r>
              <a:rPr lang="en-US" dirty="0" err="1"/>
              <a:t>người</a:t>
            </a:r>
            <a:r>
              <a:rPr lang="en-US" dirty="0"/>
              <a:t> </a:t>
            </a:r>
            <a:r>
              <a:rPr lang="en-US" dirty="0" err="1"/>
              <a:t>lớn</a:t>
            </a:r>
            <a:r>
              <a:rPr lang="en-US" dirty="0"/>
              <a:t>. </a:t>
            </a:r>
            <a:endParaRPr dirty="0"/>
          </a:p>
          <a:p>
            <a:pPr marL="171450" lvl="0" indent="-171450" algn="l" rtl="0">
              <a:spcBef>
                <a:spcPts val="0"/>
              </a:spcBef>
              <a:spcAft>
                <a:spcPts val="0"/>
              </a:spcAft>
              <a:buClr>
                <a:schemeClr val="dk1"/>
              </a:buClr>
              <a:buSzPts val="1200"/>
              <a:buFont typeface="Calibri" panose="020F0502020204030204"/>
              <a:buChar char="-"/>
            </a:pPr>
            <a:r>
              <a:rPr lang="en-US" dirty="0" err="1"/>
              <a:t>Trẻ</a:t>
            </a:r>
            <a:r>
              <a:rPr lang="en-US" dirty="0"/>
              <a:t> </a:t>
            </a:r>
            <a:r>
              <a:rPr lang="en-US" dirty="0" err="1"/>
              <a:t>sinh</a:t>
            </a:r>
            <a:r>
              <a:rPr lang="en-US" dirty="0"/>
              <a:t> </a:t>
            </a:r>
            <a:r>
              <a:rPr lang="en-US" dirty="0" err="1"/>
              <a:t>đủ</a:t>
            </a:r>
            <a:r>
              <a:rPr lang="en-US" dirty="0"/>
              <a:t> </a:t>
            </a:r>
            <a:r>
              <a:rPr lang="en-US" dirty="0" err="1"/>
              <a:t>tháng</a:t>
            </a:r>
            <a:r>
              <a:rPr lang="en-US" dirty="0"/>
              <a:t>: Shunt T – P </a:t>
            </a:r>
            <a:r>
              <a:rPr lang="en-US" dirty="0" err="1"/>
              <a:t>không</a:t>
            </a:r>
            <a:r>
              <a:rPr lang="en-US" dirty="0"/>
              <a:t> </a:t>
            </a:r>
            <a:r>
              <a:rPr lang="en-US" dirty="0" err="1"/>
              <a:t>lớn</a:t>
            </a:r>
            <a:r>
              <a:rPr lang="en-US" dirty="0"/>
              <a:t> =&gt; </a:t>
            </a:r>
            <a:r>
              <a:rPr lang="en-US" dirty="0" err="1"/>
              <a:t>ít</a:t>
            </a:r>
            <a:r>
              <a:rPr lang="en-US" dirty="0"/>
              <a:t> </a:t>
            </a:r>
            <a:r>
              <a:rPr lang="en-US" dirty="0" err="1"/>
              <a:t>có</a:t>
            </a:r>
            <a:r>
              <a:rPr lang="en-US" dirty="0"/>
              <a:t> </a:t>
            </a:r>
            <a:r>
              <a:rPr lang="en-US" dirty="0" err="1"/>
              <a:t>triệu</a:t>
            </a:r>
            <a:r>
              <a:rPr lang="en-US" dirty="0"/>
              <a:t> </a:t>
            </a:r>
            <a:r>
              <a:rPr lang="en-US" dirty="0" err="1"/>
              <a:t>chứng</a:t>
            </a:r>
            <a:r>
              <a:rPr lang="en-US" dirty="0"/>
              <a:t> </a:t>
            </a:r>
            <a:endParaRPr dirty="0"/>
          </a:p>
          <a:p>
            <a:pPr marL="171450" lvl="0" indent="-171450" algn="l" rtl="0">
              <a:spcBef>
                <a:spcPts val="0"/>
              </a:spcBef>
              <a:spcAft>
                <a:spcPts val="0"/>
              </a:spcAft>
              <a:buClr>
                <a:schemeClr val="dk1"/>
              </a:buClr>
              <a:buSzPts val="1200"/>
              <a:buFont typeface="Calibri" panose="020F0502020204030204"/>
              <a:buChar char="-"/>
            </a:pPr>
            <a:r>
              <a:rPr lang="en-US" dirty="0" err="1"/>
              <a:t>Trẻ</a:t>
            </a:r>
            <a:r>
              <a:rPr lang="en-US" dirty="0"/>
              <a:t> </a:t>
            </a:r>
            <a:r>
              <a:rPr lang="en-US" dirty="0" err="1"/>
              <a:t>sanh</a:t>
            </a:r>
            <a:r>
              <a:rPr lang="en-US" dirty="0"/>
              <a:t> non: </a:t>
            </a:r>
            <a:r>
              <a:rPr lang="en-US" dirty="0" err="1"/>
              <a:t>mạch</a:t>
            </a:r>
            <a:r>
              <a:rPr lang="en-US" dirty="0"/>
              <a:t> </a:t>
            </a:r>
            <a:r>
              <a:rPr lang="en-US" dirty="0" err="1"/>
              <a:t>máu</a:t>
            </a:r>
            <a:r>
              <a:rPr lang="en-US" dirty="0"/>
              <a:t> </a:t>
            </a:r>
            <a:r>
              <a:rPr lang="en-US" dirty="0" err="1"/>
              <a:t>phổi</a:t>
            </a:r>
            <a:r>
              <a:rPr lang="en-US" dirty="0"/>
              <a:t> </a:t>
            </a:r>
            <a:r>
              <a:rPr lang="en-US" dirty="0" err="1"/>
              <a:t>còn</a:t>
            </a:r>
            <a:r>
              <a:rPr lang="en-US" dirty="0"/>
              <a:t> </a:t>
            </a:r>
            <a:r>
              <a:rPr lang="en-US" dirty="0" err="1"/>
              <a:t>mềm</a:t>
            </a:r>
            <a:r>
              <a:rPr lang="vi-VN" dirty="0"/>
              <a:t> (do TB nội mạc mm phối chưa trưởng thành)</a:t>
            </a:r>
            <a:r>
              <a:rPr lang="en-US" dirty="0"/>
              <a:t> =&gt; PVR </a:t>
            </a:r>
            <a:r>
              <a:rPr lang="en-US" dirty="0" err="1"/>
              <a:t>thấp</a:t>
            </a:r>
            <a:r>
              <a:rPr lang="en-US" dirty="0"/>
              <a:t> =&gt; shunt T – P </a:t>
            </a:r>
            <a:r>
              <a:rPr lang="en-US" dirty="0" err="1"/>
              <a:t>có</a:t>
            </a:r>
            <a:r>
              <a:rPr lang="en-US" dirty="0"/>
              <a:t> </a:t>
            </a:r>
            <a:r>
              <a:rPr lang="en-US" dirty="0" err="1"/>
              <a:t>thể</a:t>
            </a:r>
            <a:r>
              <a:rPr lang="en-US" dirty="0"/>
              <a:t> </a:t>
            </a:r>
            <a:r>
              <a:rPr lang="en-US" dirty="0" err="1"/>
              <a:t>lớn</a:t>
            </a:r>
            <a:r>
              <a:rPr lang="en-US" dirty="0"/>
              <a:t> =&gt; </a:t>
            </a:r>
            <a:r>
              <a:rPr lang="en-US" dirty="0" err="1"/>
              <a:t>suy</a:t>
            </a:r>
            <a:r>
              <a:rPr lang="en-US" dirty="0"/>
              <a:t> </a:t>
            </a:r>
            <a:r>
              <a:rPr lang="en-US" dirty="0" err="1"/>
              <a:t>tim</a:t>
            </a:r>
            <a:endParaRPr dirty="0"/>
          </a:p>
          <a:p>
            <a:pPr marL="0" lvl="0" indent="0" algn="l" rtl="0">
              <a:spcBef>
                <a:spcPts val="0"/>
              </a:spcBef>
              <a:spcAft>
                <a:spcPts val="0"/>
              </a:spcAft>
              <a:buNone/>
            </a:pPr>
            <a:endParaRPr dirty="0"/>
          </a:p>
        </p:txBody>
      </p:sp>
      <p:sp>
        <p:nvSpPr>
          <p:cNvPr id="248" name="Google Shape;24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&lt; 2 tháng: PVR còn cao =&gt; shunt T – P ít =&gt; ít triệu chứng</a:t>
            </a:r>
            <a:endParaRPr lang="en-US"/>
          </a:p>
          <a:p>
            <a:pPr marL="0" lvl="0" indent="0" algn="l" rtl="0">
              <a:spcBef>
                <a:spcPts val="0"/>
              </a:spcBef>
              <a:spcAft>
                <a:spcPts val="0"/>
              </a:spcAft>
              <a:buNone/>
            </a:pPr>
            <a:r>
              <a:rPr lang="en-US"/>
              <a:t>- 2 tháng tuổi: Cơ tim thất T chưa có độ dãn nở tốt =&gt; ứ máu lên nhĩ T =&gt; ứ máu lên phổi =&gt; phù phổi.</a:t>
            </a:r>
            <a:endParaRPr lang="en-US"/>
          </a:p>
          <a:p>
            <a:pPr marL="171450" lvl="0" indent="-171450" algn="l" rtl="0">
              <a:spcBef>
                <a:spcPts val="0"/>
              </a:spcBef>
              <a:spcAft>
                <a:spcPts val="0"/>
              </a:spcAft>
              <a:buClr>
                <a:schemeClr val="dk1"/>
              </a:buClr>
              <a:buSzPts val="1200"/>
              <a:buFont typeface="Calibri" panose="020F0502020204030204"/>
              <a:buChar char="-"/>
            </a:pPr>
            <a:r>
              <a:rPr lang="en-US"/>
              <a:t>4-6 tháng tuổi: cơ tim thất T dãn nở tốt hơn =&gt; triệu chứng giảm</a:t>
            </a:r>
            <a:endParaRPr lang="en-US"/>
          </a:p>
          <a:p>
            <a:pPr marL="171450" lvl="0" indent="-171450" algn="l" rtl="0">
              <a:spcBef>
                <a:spcPts val="0"/>
              </a:spcBef>
              <a:spcAft>
                <a:spcPts val="0"/>
              </a:spcAft>
              <a:buClr>
                <a:schemeClr val="dk1"/>
              </a:buClr>
              <a:buSzPts val="1200"/>
              <a:buFont typeface="Calibri" panose="020F0502020204030204"/>
              <a:buChar char="-"/>
            </a:pPr>
            <a:r>
              <a:rPr lang="en-US"/>
              <a:t>Lâu ngày trẻ sẽ bị suy tim T =&gt; triệu chứng nặng lên.</a:t>
            </a:r>
            <a:endParaRPr lang="en-US"/>
          </a:p>
          <a:p>
            <a:pPr marL="0" lvl="0" indent="0" algn="l" rtl="0">
              <a:spcBef>
                <a:spcPts val="0"/>
              </a:spcBef>
              <a:spcAft>
                <a:spcPts val="0"/>
              </a:spcAft>
              <a:buNone/>
            </a:pPr>
          </a:p>
          <a:p>
            <a:pPr marL="0" lvl="0" indent="0" algn="l" rtl="0">
              <a:spcBef>
                <a:spcPts val="0"/>
              </a:spcBef>
              <a:spcAft>
                <a:spcPts val="0"/>
              </a:spcAft>
              <a:buNone/>
            </a:pPr>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3"/>
        <p:cNvGrpSpPr/>
        <p:nvPr/>
      </p:nvGrpSpPr>
      <p:grpSpPr>
        <a:xfrm>
          <a:off x="0" y="0"/>
          <a:ext cx="0" cy="0"/>
          <a:chOff x="0" y="0"/>
          <a:chExt cx="0" cy="0"/>
        </a:xfrm>
      </p:grpSpPr>
      <p:sp>
        <p:nvSpPr>
          <p:cNvPr id="264" name="Google Shape;26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Thay đổi mm phổi qua 6 giai đoạn (đọc sách hoặc slide TLT TLN)</a:t>
            </a:r>
            <a:endParaRPr dirty="0"/>
          </a:p>
        </p:txBody>
      </p:sp>
      <p:sp>
        <p:nvSpPr>
          <p:cNvPr id="265" name="Google Shape;265;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Mấy đứa bị PDA vừa có thể bị TAP chủ động do máu lên phổi nhiều vừa có khả năng bị TAP thụ động nếu nó bị suy tim</a:t>
            </a:r>
            <a:endParaRPr dirty="0"/>
          </a:p>
        </p:txBody>
      </p:sp>
      <p:sp>
        <p:nvSpPr>
          <p:cNvPr id="270" name="Google Shape;270;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4"/>
        <p:cNvGrpSpPr/>
        <p:nvPr/>
      </p:nvGrpSpPr>
      <p:grpSpPr>
        <a:xfrm>
          <a:off x="0" y="0"/>
          <a:ext cx="0" cy="0"/>
          <a:chOff x="0" y="0"/>
          <a:chExt cx="0" cy="0"/>
        </a:xfrm>
      </p:grpSpPr>
      <p:sp>
        <p:nvSpPr>
          <p:cNvPr id="275" name="Google Shape;275;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panose="020F0502020204030204"/>
              <a:buChar char="-"/>
            </a:pPr>
            <a:r>
              <a:rPr lang="en-US" dirty="0" err="1"/>
              <a:t>Phổi</a:t>
            </a:r>
            <a:r>
              <a:rPr lang="en-US" dirty="0"/>
              <a:t> </a:t>
            </a:r>
            <a:r>
              <a:rPr lang="en-US" dirty="0" err="1"/>
              <a:t>cứng</a:t>
            </a:r>
            <a:r>
              <a:rPr lang="en-US" dirty="0"/>
              <a:t>: </a:t>
            </a:r>
            <a:r>
              <a:rPr lang="en-US" dirty="0" err="1"/>
              <a:t>Máu</a:t>
            </a:r>
            <a:r>
              <a:rPr lang="en-US" dirty="0"/>
              <a:t> </a:t>
            </a:r>
            <a:r>
              <a:rPr lang="en-US" dirty="0" err="1"/>
              <a:t>lên</a:t>
            </a:r>
            <a:r>
              <a:rPr lang="en-US" dirty="0"/>
              <a:t> </a:t>
            </a:r>
            <a:r>
              <a:rPr lang="en-US" dirty="0" err="1"/>
              <a:t>phổi</a:t>
            </a:r>
            <a:r>
              <a:rPr lang="en-US" dirty="0"/>
              <a:t> </a:t>
            </a:r>
            <a:r>
              <a:rPr lang="en-US" dirty="0" err="1"/>
              <a:t>nhiều</a:t>
            </a:r>
            <a:r>
              <a:rPr lang="en-US" dirty="0"/>
              <a:t> =&gt; </a:t>
            </a:r>
            <a:r>
              <a:rPr lang="en-US" dirty="0" err="1"/>
              <a:t>mạch</a:t>
            </a:r>
            <a:r>
              <a:rPr lang="en-US" dirty="0"/>
              <a:t> </a:t>
            </a:r>
            <a:r>
              <a:rPr lang="en-US" dirty="0" err="1"/>
              <a:t>máu</a:t>
            </a:r>
            <a:r>
              <a:rPr lang="en-US" dirty="0"/>
              <a:t> </a:t>
            </a:r>
            <a:r>
              <a:rPr lang="en-US" dirty="0" err="1"/>
              <a:t>phổi</a:t>
            </a:r>
            <a:r>
              <a:rPr lang="en-US" dirty="0"/>
              <a:t> </a:t>
            </a:r>
            <a:r>
              <a:rPr lang="en-US" dirty="0" err="1"/>
              <a:t>dãn</a:t>
            </a:r>
            <a:r>
              <a:rPr lang="en-US" dirty="0"/>
              <a:t> </a:t>
            </a:r>
            <a:r>
              <a:rPr lang="en-US" dirty="0" err="1"/>
              <a:t>lớn</a:t>
            </a:r>
            <a:r>
              <a:rPr lang="en-US" dirty="0"/>
              <a:t> =&gt; </a:t>
            </a:r>
            <a:r>
              <a:rPr lang="en-US" dirty="0" err="1"/>
              <a:t>đè</a:t>
            </a:r>
            <a:r>
              <a:rPr lang="en-US" dirty="0"/>
              <a:t> </a:t>
            </a:r>
            <a:r>
              <a:rPr lang="en-US" dirty="0" err="1"/>
              <a:t>vào</a:t>
            </a:r>
            <a:r>
              <a:rPr lang="en-US" dirty="0"/>
              <a:t> </a:t>
            </a:r>
            <a:r>
              <a:rPr lang="en-US" dirty="0" err="1"/>
              <a:t>phế</a:t>
            </a:r>
            <a:r>
              <a:rPr lang="en-US" dirty="0"/>
              <a:t> </a:t>
            </a:r>
            <a:r>
              <a:rPr lang="en-US" dirty="0" err="1"/>
              <a:t>quản</a:t>
            </a:r>
            <a:r>
              <a:rPr lang="en-US" dirty="0"/>
              <a:t>, </a:t>
            </a:r>
            <a:r>
              <a:rPr lang="en-US" dirty="0" err="1"/>
              <a:t>phế</a:t>
            </a:r>
            <a:r>
              <a:rPr lang="en-US" dirty="0"/>
              <a:t> </a:t>
            </a:r>
            <a:r>
              <a:rPr lang="en-US" dirty="0" err="1"/>
              <a:t>nang</a:t>
            </a:r>
            <a:r>
              <a:rPr lang="en-US" dirty="0"/>
              <a:t> =&gt; </a:t>
            </a:r>
            <a:r>
              <a:rPr lang="en-US" dirty="0" err="1"/>
              <a:t>làm</a:t>
            </a:r>
            <a:r>
              <a:rPr lang="en-US" dirty="0"/>
              <a:t> </a:t>
            </a:r>
            <a:r>
              <a:rPr lang="en-US" dirty="0" err="1"/>
              <a:t>phế</a:t>
            </a:r>
            <a:r>
              <a:rPr lang="en-US" dirty="0"/>
              <a:t> </a:t>
            </a:r>
            <a:r>
              <a:rPr lang="en-US" dirty="0" err="1"/>
              <a:t>nang</a:t>
            </a:r>
            <a:r>
              <a:rPr lang="en-US" dirty="0"/>
              <a:t> </a:t>
            </a:r>
            <a:r>
              <a:rPr lang="en-US" dirty="0" err="1"/>
              <a:t>không</a:t>
            </a:r>
            <a:r>
              <a:rPr lang="en-US" dirty="0"/>
              <a:t> </a:t>
            </a:r>
            <a:r>
              <a:rPr lang="en-US" dirty="0" err="1"/>
              <a:t>dãn</a:t>
            </a:r>
            <a:r>
              <a:rPr lang="en-US" dirty="0"/>
              <a:t> ra </a:t>
            </a:r>
            <a:r>
              <a:rPr lang="en-US" dirty="0" err="1"/>
              <a:t>được</a:t>
            </a:r>
            <a:r>
              <a:rPr lang="en-US" dirty="0"/>
              <a:t> =&gt;</a:t>
            </a:r>
            <a:r>
              <a:rPr lang="en-US" dirty="0" err="1"/>
              <a:t>trẻ</a:t>
            </a:r>
            <a:r>
              <a:rPr lang="en-US" dirty="0"/>
              <a:t> </a:t>
            </a:r>
            <a:r>
              <a:rPr lang="en-US" dirty="0" err="1"/>
              <a:t>dễ</a:t>
            </a:r>
            <a:r>
              <a:rPr lang="en-US" dirty="0"/>
              <a:t> </a:t>
            </a:r>
            <a:r>
              <a:rPr lang="en-US" dirty="0" err="1"/>
              <a:t>bị</a:t>
            </a:r>
            <a:r>
              <a:rPr lang="en-US" dirty="0"/>
              <a:t> SHH</a:t>
            </a:r>
            <a:r>
              <a:rPr lang="vi-VN" dirty="0"/>
              <a:t> =&gt; cần thở máy áp suất cao và lệ thuộc máy thở =&gt; loạn sản phổi, TAP, tâm phế mạn</a:t>
            </a:r>
            <a:endParaRPr dirty="0"/>
          </a:p>
          <a:p>
            <a:pPr marL="171450" lvl="0" indent="-171450" algn="l" rtl="0">
              <a:spcBef>
                <a:spcPts val="0"/>
              </a:spcBef>
              <a:spcAft>
                <a:spcPts val="0"/>
              </a:spcAft>
              <a:buClr>
                <a:schemeClr val="dk1"/>
              </a:buClr>
              <a:buSzPts val="1200"/>
              <a:buFont typeface="Calibri" panose="020F0502020204030204"/>
              <a:buChar char="-"/>
            </a:pPr>
            <a:r>
              <a:rPr lang="en-US" dirty="0" err="1"/>
              <a:t>Trên</a:t>
            </a:r>
            <a:r>
              <a:rPr lang="en-US" dirty="0"/>
              <a:t> </a:t>
            </a:r>
            <a:r>
              <a:rPr lang="en-US" dirty="0" err="1"/>
              <a:t>lâm</a:t>
            </a:r>
            <a:r>
              <a:rPr lang="en-US" dirty="0"/>
              <a:t> </a:t>
            </a:r>
            <a:r>
              <a:rPr lang="en-US" dirty="0" err="1"/>
              <a:t>sàng</a:t>
            </a:r>
            <a:r>
              <a:rPr lang="en-US" dirty="0"/>
              <a:t>: </a:t>
            </a:r>
            <a:r>
              <a:rPr lang="en-US" dirty="0" err="1"/>
              <a:t>nếu</a:t>
            </a:r>
            <a:r>
              <a:rPr lang="en-US" dirty="0"/>
              <a:t> </a:t>
            </a:r>
            <a:r>
              <a:rPr lang="en-US" dirty="0" err="1"/>
              <a:t>trẻ</a:t>
            </a:r>
            <a:r>
              <a:rPr lang="en-US" dirty="0"/>
              <a:t> SHH </a:t>
            </a:r>
            <a:r>
              <a:rPr lang="en-US" dirty="0" err="1"/>
              <a:t>cần</a:t>
            </a:r>
            <a:r>
              <a:rPr lang="en-US" dirty="0"/>
              <a:t> </a:t>
            </a:r>
            <a:r>
              <a:rPr lang="en-US" dirty="0" err="1"/>
              <a:t>thở</a:t>
            </a:r>
            <a:r>
              <a:rPr lang="en-US" dirty="0"/>
              <a:t> </a:t>
            </a:r>
            <a:r>
              <a:rPr lang="en-US" dirty="0" err="1"/>
              <a:t>máy</a:t>
            </a:r>
            <a:r>
              <a:rPr lang="en-US" dirty="0"/>
              <a:t> </a:t>
            </a:r>
            <a:r>
              <a:rPr lang="en-US" dirty="0" err="1"/>
              <a:t>kéo</a:t>
            </a:r>
            <a:r>
              <a:rPr lang="en-US" dirty="0"/>
              <a:t> </a:t>
            </a:r>
            <a:r>
              <a:rPr lang="en-US" dirty="0" err="1"/>
              <a:t>dài</a:t>
            </a:r>
            <a:r>
              <a:rPr lang="en-US" dirty="0"/>
              <a:t>, </a:t>
            </a:r>
            <a:r>
              <a:rPr lang="en-US" dirty="0" err="1"/>
              <a:t>khó</a:t>
            </a:r>
            <a:r>
              <a:rPr lang="en-US" dirty="0"/>
              <a:t> </a:t>
            </a:r>
            <a:r>
              <a:rPr lang="en-US" dirty="0" err="1"/>
              <a:t>cai</a:t>
            </a:r>
            <a:r>
              <a:rPr lang="en-US" dirty="0"/>
              <a:t> </a:t>
            </a:r>
            <a:r>
              <a:rPr lang="en-US" dirty="0" err="1"/>
              <a:t>máy</a:t>
            </a:r>
            <a:r>
              <a:rPr lang="en-US" dirty="0"/>
              <a:t> </a:t>
            </a:r>
            <a:r>
              <a:rPr lang="en-US" dirty="0" err="1"/>
              <a:t>thở</a:t>
            </a:r>
            <a:r>
              <a:rPr lang="en-US" dirty="0"/>
              <a:t> , </a:t>
            </a:r>
            <a:r>
              <a:rPr lang="en-US" dirty="0" err="1"/>
              <a:t>cần</a:t>
            </a:r>
            <a:r>
              <a:rPr lang="en-US" dirty="0"/>
              <a:t> </a:t>
            </a:r>
            <a:r>
              <a:rPr lang="en-US" dirty="0" err="1"/>
              <a:t>cài</a:t>
            </a:r>
            <a:r>
              <a:rPr lang="en-US" dirty="0"/>
              <a:t> </a:t>
            </a:r>
            <a:r>
              <a:rPr lang="en-US" dirty="0" err="1"/>
              <a:t>thông</a:t>
            </a:r>
            <a:r>
              <a:rPr lang="en-US" dirty="0"/>
              <a:t> </a:t>
            </a:r>
            <a:r>
              <a:rPr lang="en-US" dirty="0" err="1"/>
              <a:t>số</a:t>
            </a:r>
            <a:r>
              <a:rPr lang="vi-VN" dirty="0"/>
              <a:t> IP (inspiration pressure)</a:t>
            </a:r>
            <a:r>
              <a:rPr lang="en-US" dirty="0"/>
              <a:t> </a:t>
            </a:r>
            <a:r>
              <a:rPr lang="en-US" dirty="0" err="1"/>
              <a:t>cao</a:t>
            </a:r>
            <a:r>
              <a:rPr lang="en-US" dirty="0"/>
              <a:t> </a:t>
            </a:r>
            <a:r>
              <a:rPr lang="en-US" dirty="0" err="1"/>
              <a:t>cần</a:t>
            </a:r>
            <a:r>
              <a:rPr lang="en-US" dirty="0"/>
              <a:t> </a:t>
            </a:r>
            <a:r>
              <a:rPr lang="en-US" dirty="0" err="1"/>
              <a:t>nghĩ</a:t>
            </a:r>
            <a:r>
              <a:rPr lang="en-US" dirty="0"/>
              <a:t> </a:t>
            </a:r>
            <a:r>
              <a:rPr lang="en-US" dirty="0" err="1"/>
              <a:t>đến</a:t>
            </a:r>
            <a:r>
              <a:rPr lang="en-US" dirty="0"/>
              <a:t> PDA</a:t>
            </a:r>
            <a:endParaRPr dirty="0"/>
          </a:p>
        </p:txBody>
      </p:sp>
      <p:sp>
        <p:nvSpPr>
          <p:cNvPr id="277" name="Google Shape;27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282" name="Google Shape;282;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panose="020F0502020204030204"/>
              <a:buChar char="-"/>
            </a:pPr>
            <a:r>
              <a:rPr lang="en-US"/>
              <a:t>Máu lên phổi nhiều =&gt; mạch máu phộ dãn =&gt; đè vào phế nang =&gt; xẹp phổi =&gt; trao đổi khí kém =&gt; dễ NT hô hấp</a:t>
            </a:r>
            <a:endParaRPr lang="en-US"/>
          </a:p>
          <a:p>
            <a:pPr marL="171450" lvl="0" indent="-95250" algn="l" rtl="0">
              <a:spcBef>
                <a:spcPts val="0"/>
              </a:spcBef>
              <a:spcAft>
                <a:spcPts val="0"/>
              </a:spcAft>
              <a:buClr>
                <a:schemeClr val="dk1"/>
              </a:buClr>
              <a:buSzPts val="1200"/>
              <a:buFont typeface="Calibri" panose="020F0502020204030204"/>
              <a:buNone/>
            </a:pPr>
          </a:p>
        </p:txBody>
      </p:sp>
      <p:sp>
        <p:nvSpPr>
          <p:cNvPr id="284" name="Google Shape;28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8"/>
        <p:cNvGrpSpPr/>
        <p:nvPr/>
      </p:nvGrpSpPr>
      <p:grpSpPr>
        <a:xfrm>
          <a:off x="0" y="0"/>
          <a:ext cx="0" cy="0"/>
          <a:chOff x="0" y="0"/>
          <a:chExt cx="0" cy="0"/>
        </a:xfrm>
      </p:grpSpPr>
      <p:sp>
        <p:nvSpPr>
          <p:cNvPr id="289" name="Google Shape;289;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vi-VN" dirty="0"/>
              <a:t>Đầu nhỏ do thóp đóng sớm</a:t>
            </a:r>
            <a:endParaRPr dirty="0"/>
          </a:p>
        </p:txBody>
      </p:sp>
      <p:sp>
        <p:nvSpPr>
          <p:cNvPr id="291" name="Google Shape;29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5"/>
        <p:cNvGrpSpPr/>
        <p:nvPr/>
      </p:nvGrpSpPr>
      <p:grpSpPr>
        <a:xfrm>
          <a:off x="0" y="0"/>
          <a:ext cx="0" cy="0"/>
          <a:chOff x="0" y="0"/>
          <a:chExt cx="0" cy="0"/>
        </a:xfrm>
      </p:grpSpPr>
      <p:sp>
        <p:nvSpPr>
          <p:cNvPr id="296" name="Google Shape;296;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err="1"/>
              <a:t>Thóp</a:t>
            </a:r>
            <a:r>
              <a:rPr lang="en-US" dirty="0"/>
              <a:t> </a:t>
            </a:r>
            <a:r>
              <a:rPr lang="en-US" dirty="0" err="1"/>
              <a:t>đóng</a:t>
            </a:r>
            <a:r>
              <a:rPr lang="en-US" dirty="0"/>
              <a:t> </a:t>
            </a:r>
            <a:r>
              <a:rPr lang="en-US" dirty="0" err="1"/>
              <a:t>sớm</a:t>
            </a:r>
            <a:r>
              <a:rPr lang="en-US" dirty="0"/>
              <a:t> </a:t>
            </a:r>
            <a:r>
              <a:rPr lang="en-US" dirty="0" err="1"/>
              <a:t>hoặc</a:t>
            </a:r>
            <a:r>
              <a:rPr lang="en-US" dirty="0"/>
              <a:t> </a:t>
            </a:r>
            <a:r>
              <a:rPr lang="en-US" dirty="0" err="1"/>
              <a:t>vòng</a:t>
            </a:r>
            <a:r>
              <a:rPr lang="en-US" dirty="0"/>
              <a:t> </a:t>
            </a:r>
            <a:r>
              <a:rPr lang="en-US" dirty="0" err="1"/>
              <a:t>đầu</a:t>
            </a:r>
            <a:r>
              <a:rPr lang="en-US" dirty="0"/>
              <a:t> </a:t>
            </a:r>
            <a:r>
              <a:rPr lang="en-US" dirty="0" err="1"/>
              <a:t>nhỏ</a:t>
            </a:r>
            <a:r>
              <a:rPr lang="en-US" dirty="0"/>
              <a:t> =&gt; </a:t>
            </a:r>
            <a:r>
              <a:rPr lang="en-US" dirty="0" err="1"/>
              <a:t>cần</a:t>
            </a:r>
            <a:r>
              <a:rPr lang="en-US" dirty="0"/>
              <a:t> </a:t>
            </a:r>
            <a:r>
              <a:rPr lang="en-US" dirty="0" err="1"/>
              <a:t>nghĩ</a:t>
            </a:r>
            <a:r>
              <a:rPr lang="en-US" dirty="0"/>
              <a:t> </a:t>
            </a:r>
            <a:r>
              <a:rPr lang="en-US" dirty="0" err="1"/>
              <a:t>đến</a:t>
            </a:r>
            <a:r>
              <a:rPr lang="en-US" dirty="0"/>
              <a:t> Microcephaly.</a:t>
            </a:r>
            <a:endParaRPr lang="vi-VN" dirty="0"/>
          </a:p>
          <a:p>
            <a:pPr marL="171450" lvl="0" indent="-171450" algn="l" rtl="0">
              <a:spcBef>
                <a:spcPts val="0"/>
              </a:spcBef>
              <a:spcAft>
                <a:spcPts val="0"/>
              </a:spcAft>
              <a:buFontTx/>
              <a:buChar char="-"/>
            </a:pPr>
            <a:endParaRPr lang="vi-VN" dirty="0"/>
          </a:p>
          <a:p>
            <a:pPr marL="171450" lvl="0" indent="-171450" algn="l" rtl="0">
              <a:spcBef>
                <a:spcPts val="0"/>
              </a:spcBef>
              <a:spcAft>
                <a:spcPts val="0"/>
              </a:spcAft>
              <a:buFontTx/>
              <a:buChar char="-"/>
            </a:pPr>
            <a:r>
              <a:rPr lang="vi-VN" dirty="0"/>
              <a:t>Đầu, mắt, tai, phát ban</a:t>
            </a:r>
            <a:endParaRPr dirty="0"/>
          </a:p>
        </p:txBody>
      </p:sp>
      <p:sp>
        <p:nvSpPr>
          <p:cNvPr id="298" name="Google Shape;29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5"/>
        <p:cNvGrpSpPr/>
        <p:nvPr/>
      </p:nvGrpSpPr>
      <p:grpSpPr>
        <a:xfrm>
          <a:off x="0" y="0"/>
          <a:ext cx="0" cy="0"/>
          <a:chOff x="0" y="0"/>
          <a:chExt cx="0" cy="0"/>
        </a:xfrm>
      </p:grpSpPr>
      <p:sp>
        <p:nvSpPr>
          <p:cNvPr id="306" name="Google Shape;30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Rù tâm trương chỉ nghe được ở trẻ lớn khi nhịp tim chậm chứ nhanh quá như ở sơ sinh thì thời gian tâm trương ngắn quá ko nghe đc</a:t>
            </a:r>
            <a:endParaRPr lang="vi-VN" dirty="0"/>
          </a:p>
          <a:p>
            <a:pPr marL="0" lvl="0" indent="0" algn="l" rtl="0">
              <a:spcBef>
                <a:spcPts val="0"/>
              </a:spcBef>
              <a:spcAft>
                <a:spcPts val="0"/>
              </a:spcAft>
              <a:buNone/>
            </a:pPr>
            <a:r>
              <a:rPr lang="vi-VN" dirty="0"/>
              <a:t>Mạch nảy mạnh chìm nhanh nếu chưa đảo shunt + ống lớn</a:t>
            </a:r>
            <a:endParaRPr lang="vi-VN" dirty="0"/>
          </a:p>
          <a:p>
            <a:pPr marL="0" lvl="0" indent="0" algn="l" rtl="0">
              <a:spcBef>
                <a:spcPts val="0"/>
              </a:spcBef>
              <a:spcAft>
                <a:spcPts val="0"/>
              </a:spcAft>
              <a:buNone/>
            </a:pPr>
            <a:endParaRPr dirty="0"/>
          </a:p>
        </p:txBody>
      </p:sp>
      <p:sp>
        <p:nvSpPr>
          <p:cNvPr id="307" name="Google Shape;307;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
        <p:cNvGrpSpPr/>
        <p:nvPr/>
      </p:nvGrpSpPr>
      <p:grpSpPr>
        <a:xfrm>
          <a:off x="0" y="0"/>
          <a:ext cx="0" cy="0"/>
          <a:chOff x="0" y="0"/>
          <a:chExt cx="0" cy="0"/>
        </a:xfrm>
      </p:grpSpPr>
      <p:sp>
        <p:nvSpPr>
          <p:cNvPr id="186" name="Google Shape;18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7" name="Google Shape;18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3"/>
        <p:cNvGrpSpPr/>
        <p:nvPr/>
      </p:nvGrpSpPr>
      <p:grpSpPr>
        <a:xfrm>
          <a:off x="0" y="0"/>
          <a:ext cx="0" cy="0"/>
          <a:chOff x="0" y="0"/>
          <a:chExt cx="0" cy="0"/>
        </a:xfrm>
      </p:grpSpPr>
      <p:sp>
        <p:nvSpPr>
          <p:cNvPr id="314" name="Google Shape;3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Trẻ SS thường nghe AT tâm thu hơn do kháng lực mm phổi còn cao =&gt; AT liên tục =&gt; AT 2 thì (khi áp lực mm phổi bắt đầu tăng lại =&gt; AT tâm thu =&gt; ko nghe AT =&gt; đảo shunt</a:t>
            </a:r>
            <a:endParaRPr dirty="0"/>
          </a:p>
        </p:txBody>
      </p:sp>
      <p:sp>
        <p:nvSpPr>
          <p:cNvPr id="315" name="Google Shape;315;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
        <p:cNvGrpSpPr/>
        <p:nvPr/>
      </p:nvGrpSpPr>
      <p:grpSpPr>
        <a:xfrm>
          <a:off x="0" y="0"/>
          <a:ext cx="0" cy="0"/>
          <a:chOff x="0" y="0"/>
          <a:chExt cx="0" cy="0"/>
        </a:xfrm>
      </p:grpSpPr>
      <p:sp>
        <p:nvSpPr>
          <p:cNvPr id="320" name="Google Shape;320;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ECG: PDA gây lớn thất trái tuy nhiên nếu có tăng áp phổi sẽ lớn 2 thất.</a:t>
            </a:r>
            <a:endParaRPr lang="en-US"/>
          </a:p>
          <a:p>
            <a:pPr marL="0" lvl="0" indent="0" algn="l" rtl="0">
              <a:spcBef>
                <a:spcPts val="0"/>
              </a:spcBef>
              <a:spcAft>
                <a:spcPts val="0"/>
              </a:spcAft>
              <a:buNone/>
            </a:pPr>
          </a:p>
        </p:txBody>
      </p:sp>
      <p:sp>
        <p:nvSpPr>
          <p:cNvPr id="322" name="Google Shape;32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
        <p:cNvGrpSpPr/>
        <p:nvPr/>
      </p:nvGrpSpPr>
      <p:grpSpPr>
        <a:xfrm>
          <a:off x="0" y="0"/>
          <a:ext cx="0" cy="0"/>
          <a:chOff x="0" y="0"/>
          <a:chExt cx="0" cy="0"/>
        </a:xfrm>
      </p:grpSpPr>
      <p:sp>
        <p:nvSpPr>
          <p:cNvPr id="327" name="Google Shape;327;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Hình 1: cung động mạch chủ dãn rộng, cung động mạch phổi phồng, tim lớn.</a:t>
            </a:r>
            <a:endParaRPr lang="en-US"/>
          </a:p>
          <a:p>
            <a:pPr marL="0" lvl="0" indent="0" algn="l" rtl="0">
              <a:spcBef>
                <a:spcPts val="0"/>
              </a:spcBef>
              <a:spcAft>
                <a:spcPts val="0"/>
              </a:spcAft>
              <a:buNone/>
            </a:pPr>
            <a:r>
              <a:rPr lang="en-US"/>
              <a:t>Hình 2: tuần hoàn phổi giảm, phế trường sáng hơn, tim thu nhỏ lại (do chỉ còn lớn tim bên phải)</a:t>
            </a:r>
            <a:endParaRPr lang="en-US"/>
          </a:p>
        </p:txBody>
      </p:sp>
      <p:sp>
        <p:nvSpPr>
          <p:cNvPr id="329" name="Google Shape;32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6"/>
        <p:cNvGrpSpPr/>
        <p:nvPr/>
      </p:nvGrpSpPr>
      <p:grpSpPr>
        <a:xfrm>
          <a:off x="0" y="0"/>
          <a:ext cx="0" cy="0"/>
          <a:chOff x="0" y="0"/>
          <a:chExt cx="0" cy="0"/>
        </a:xfrm>
      </p:grpSpPr>
      <p:sp>
        <p:nvSpPr>
          <p:cNvPr id="337" name="Google Shape;33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8" name="Google Shape;338;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ASD và VSD có thể đóng tự nhiên nhưng PDA sau 3 tháng không đóng thì không thể đóng tự nhiên được.</a:t>
            </a:r>
            <a:endParaRPr lang="en-US"/>
          </a:p>
        </p:txBody>
      </p:sp>
      <p:sp>
        <p:nvSpPr>
          <p:cNvPr id="349" name="Google Shape;34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4"/>
        <p:cNvGrpSpPr/>
        <p:nvPr/>
      </p:nvGrpSpPr>
      <p:grpSpPr>
        <a:xfrm>
          <a:off x="0" y="0"/>
          <a:ext cx="0" cy="0"/>
          <a:chOff x="0" y="0"/>
          <a:chExt cx="0" cy="0"/>
        </a:xfrm>
      </p:grpSpPr>
      <p:sp>
        <p:nvSpPr>
          <p:cNvPr id="355" name="Google Shape;355;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Tx/>
              <a:buChar char="-"/>
            </a:pPr>
            <a:r>
              <a:rPr lang="en-US" dirty="0" err="1"/>
              <a:t>Sơ</a:t>
            </a:r>
            <a:r>
              <a:rPr lang="en-US" dirty="0"/>
              <a:t> </a:t>
            </a:r>
            <a:r>
              <a:rPr lang="en-US" dirty="0" err="1"/>
              <a:t>sinh</a:t>
            </a:r>
            <a:r>
              <a:rPr lang="en-US" dirty="0"/>
              <a:t> </a:t>
            </a:r>
            <a:r>
              <a:rPr lang="en-US" dirty="0" err="1"/>
              <a:t>sanh</a:t>
            </a:r>
            <a:r>
              <a:rPr lang="en-US" dirty="0"/>
              <a:t> non </a:t>
            </a:r>
            <a:r>
              <a:rPr lang="en-US" dirty="0" err="1"/>
              <a:t>không</a:t>
            </a:r>
            <a:r>
              <a:rPr lang="en-US" dirty="0"/>
              <a:t> </a:t>
            </a:r>
            <a:r>
              <a:rPr lang="en-US" dirty="0" err="1"/>
              <a:t>đóng</a:t>
            </a:r>
            <a:r>
              <a:rPr lang="en-US" dirty="0"/>
              <a:t> </a:t>
            </a:r>
            <a:r>
              <a:rPr lang="en-US" dirty="0" err="1"/>
              <a:t>bằng</a:t>
            </a:r>
            <a:r>
              <a:rPr lang="en-US" dirty="0"/>
              <a:t> </a:t>
            </a:r>
            <a:r>
              <a:rPr lang="en-US" dirty="0" err="1"/>
              <a:t>thông</a:t>
            </a:r>
            <a:r>
              <a:rPr lang="en-US" dirty="0"/>
              <a:t> </a:t>
            </a:r>
            <a:r>
              <a:rPr lang="en-US" dirty="0" err="1"/>
              <a:t>tim</a:t>
            </a:r>
            <a:r>
              <a:rPr lang="en-US" dirty="0"/>
              <a:t> </a:t>
            </a:r>
            <a:r>
              <a:rPr lang="en-US" dirty="0" err="1"/>
              <a:t>được</a:t>
            </a:r>
            <a:r>
              <a:rPr lang="en-US" dirty="0"/>
              <a:t> do </a:t>
            </a:r>
            <a:r>
              <a:rPr lang="en-US" dirty="0" err="1"/>
              <a:t>kích</a:t>
            </a:r>
            <a:r>
              <a:rPr lang="en-US" dirty="0"/>
              <a:t> </a:t>
            </a:r>
            <a:r>
              <a:rPr lang="en-US" dirty="0" err="1"/>
              <a:t>thước</a:t>
            </a:r>
            <a:r>
              <a:rPr lang="en-US" dirty="0"/>
              <a:t> </a:t>
            </a:r>
            <a:r>
              <a:rPr lang="en-US" dirty="0" err="1"/>
              <a:t>mạch</a:t>
            </a:r>
            <a:r>
              <a:rPr lang="en-US" dirty="0"/>
              <a:t> </a:t>
            </a:r>
            <a:r>
              <a:rPr lang="en-US" dirty="0" err="1"/>
              <a:t>máu</a:t>
            </a:r>
            <a:r>
              <a:rPr lang="en-US" dirty="0"/>
              <a:t> </a:t>
            </a:r>
            <a:r>
              <a:rPr lang="en-US" dirty="0" err="1"/>
              <a:t>nhỏ</a:t>
            </a:r>
            <a:r>
              <a:rPr lang="en-US" dirty="0"/>
              <a:t> catheter </a:t>
            </a:r>
            <a:r>
              <a:rPr lang="en-US" dirty="0" err="1"/>
              <a:t>không</a:t>
            </a:r>
            <a:r>
              <a:rPr lang="en-US" dirty="0"/>
              <a:t> </a:t>
            </a:r>
            <a:r>
              <a:rPr lang="en-US" dirty="0" err="1"/>
              <a:t>luồn</a:t>
            </a:r>
            <a:r>
              <a:rPr lang="en-US" dirty="0"/>
              <a:t> </a:t>
            </a:r>
            <a:r>
              <a:rPr lang="en-US" dirty="0" err="1"/>
              <a:t>vào</a:t>
            </a:r>
            <a:r>
              <a:rPr lang="en-US" dirty="0"/>
              <a:t> </a:t>
            </a:r>
            <a:r>
              <a:rPr lang="en-US" dirty="0" err="1"/>
              <a:t>được</a:t>
            </a:r>
            <a:endParaRPr lang="vi-VN" dirty="0"/>
          </a:p>
          <a:p>
            <a:pPr marL="171450" lvl="0" indent="-171450" algn="l" rtl="0">
              <a:spcBef>
                <a:spcPts val="0"/>
              </a:spcBef>
              <a:spcAft>
                <a:spcPts val="0"/>
              </a:spcAft>
              <a:buClr>
                <a:schemeClr val="dk1"/>
              </a:buClr>
              <a:buSzPts val="1200"/>
              <a:buFontTx/>
              <a:buChar char="-"/>
            </a:pPr>
            <a:r>
              <a:rPr lang="vi-VN" dirty="0"/>
              <a:t>Đóng bằng thuốc chỉ dành cho trẻ sơ sinh, trẻ đủ tháng đóng bằng thuốc khả năng thành công thấp hơn trẻ non tháng</a:t>
            </a:r>
            <a:endParaRPr dirty="0"/>
          </a:p>
        </p:txBody>
      </p:sp>
      <p:sp>
        <p:nvSpPr>
          <p:cNvPr id="357" name="Google Shape;35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1"/>
        <p:cNvGrpSpPr/>
        <p:nvPr/>
      </p:nvGrpSpPr>
      <p:grpSpPr>
        <a:xfrm>
          <a:off x="0" y="0"/>
          <a:ext cx="0" cy="0"/>
          <a:chOff x="0" y="0"/>
          <a:chExt cx="0" cy="0"/>
        </a:xfrm>
      </p:grpSpPr>
      <p:sp>
        <p:nvSpPr>
          <p:cNvPr id="362" name="Google Shape;362;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panose="020F0502020204030204"/>
              <a:buChar char="-"/>
            </a:pPr>
            <a:r>
              <a:rPr lang="en-US" dirty="0"/>
              <a:t>Paracetamol </a:t>
            </a:r>
            <a:r>
              <a:rPr lang="en-US" dirty="0" err="1"/>
              <a:t>một</a:t>
            </a:r>
            <a:r>
              <a:rPr lang="en-US" dirty="0"/>
              <a:t> </a:t>
            </a:r>
            <a:r>
              <a:rPr lang="en-US" dirty="0" err="1"/>
              <a:t>số</a:t>
            </a:r>
            <a:r>
              <a:rPr lang="en-US" dirty="0"/>
              <a:t> </a:t>
            </a:r>
            <a:r>
              <a:rPr lang="en-US" dirty="0" err="1"/>
              <a:t>báo</a:t>
            </a:r>
            <a:r>
              <a:rPr lang="en-US" dirty="0"/>
              <a:t> </a:t>
            </a:r>
            <a:r>
              <a:rPr lang="en-US" dirty="0" err="1"/>
              <a:t>cáo</a:t>
            </a:r>
            <a:r>
              <a:rPr lang="en-US" dirty="0"/>
              <a:t> </a:t>
            </a:r>
            <a:r>
              <a:rPr lang="en-US" dirty="0" err="1"/>
              <a:t>cho</a:t>
            </a:r>
            <a:r>
              <a:rPr lang="en-US" dirty="0"/>
              <a:t> </a:t>
            </a:r>
            <a:r>
              <a:rPr lang="en-US" dirty="0" err="1"/>
              <a:t>thấy</a:t>
            </a:r>
            <a:r>
              <a:rPr lang="en-US" dirty="0"/>
              <a:t> </a:t>
            </a:r>
            <a:r>
              <a:rPr lang="en-US" dirty="0" err="1"/>
              <a:t>có</a:t>
            </a:r>
            <a:r>
              <a:rPr lang="en-US" dirty="0"/>
              <a:t> </a:t>
            </a:r>
            <a:r>
              <a:rPr lang="en-US" dirty="0" err="1"/>
              <a:t>hiệu</a:t>
            </a:r>
            <a:r>
              <a:rPr lang="en-US" dirty="0"/>
              <a:t> </a:t>
            </a:r>
            <a:r>
              <a:rPr lang="en-US" dirty="0" err="1"/>
              <a:t>quả</a:t>
            </a:r>
            <a:r>
              <a:rPr lang="en-US" dirty="0"/>
              <a:t> </a:t>
            </a:r>
            <a:r>
              <a:rPr lang="en-US" dirty="0" err="1"/>
              <a:t>tốt</a:t>
            </a:r>
            <a:r>
              <a:rPr lang="en-US" dirty="0"/>
              <a:t> </a:t>
            </a:r>
            <a:r>
              <a:rPr lang="en-US" dirty="0" err="1"/>
              <a:t>tuy</a:t>
            </a:r>
            <a:r>
              <a:rPr lang="en-US" dirty="0"/>
              <a:t> </a:t>
            </a:r>
            <a:r>
              <a:rPr lang="en-US" dirty="0" err="1"/>
              <a:t>nhiên</a:t>
            </a:r>
            <a:r>
              <a:rPr lang="en-US" dirty="0"/>
              <a:t> </a:t>
            </a:r>
            <a:r>
              <a:rPr lang="en-US" dirty="0" err="1"/>
              <a:t>chưa</a:t>
            </a:r>
            <a:r>
              <a:rPr lang="en-US" dirty="0"/>
              <a:t> </a:t>
            </a:r>
            <a:r>
              <a:rPr lang="en-US" dirty="0" err="1"/>
              <a:t>có</a:t>
            </a:r>
            <a:r>
              <a:rPr lang="en-US" dirty="0"/>
              <a:t> </a:t>
            </a:r>
            <a:r>
              <a:rPr lang="en-US" dirty="0" err="1"/>
              <a:t>bằng</a:t>
            </a:r>
            <a:r>
              <a:rPr lang="en-US" dirty="0"/>
              <a:t> </a:t>
            </a:r>
            <a:r>
              <a:rPr lang="en-US" dirty="0" err="1"/>
              <a:t>chứng</a:t>
            </a:r>
            <a:r>
              <a:rPr lang="en-US" dirty="0"/>
              <a:t> </a:t>
            </a:r>
            <a:r>
              <a:rPr lang="en-US" dirty="0" err="1"/>
              <a:t>như</a:t>
            </a:r>
            <a:r>
              <a:rPr lang="en-US" dirty="0"/>
              <a:t> indomethacin </a:t>
            </a:r>
            <a:r>
              <a:rPr lang="en-US" dirty="0" err="1"/>
              <a:t>và</a:t>
            </a:r>
            <a:r>
              <a:rPr lang="en-US" dirty="0"/>
              <a:t> ibuprofen.</a:t>
            </a:r>
            <a:endParaRPr dirty="0"/>
          </a:p>
          <a:p>
            <a:pPr marL="171450" lvl="0" indent="-171450" algn="l" rtl="0">
              <a:spcBef>
                <a:spcPts val="0"/>
              </a:spcBef>
              <a:spcAft>
                <a:spcPts val="0"/>
              </a:spcAft>
              <a:buClr>
                <a:schemeClr val="dk1"/>
              </a:buClr>
              <a:buSzPts val="1200"/>
              <a:buFont typeface="Calibri" panose="020F0502020204030204"/>
              <a:buChar char="-"/>
            </a:pPr>
            <a:r>
              <a:rPr lang="en-US" dirty="0" err="1"/>
              <a:t>Muốn</a:t>
            </a:r>
            <a:r>
              <a:rPr lang="en-US" dirty="0"/>
              <a:t> </a:t>
            </a:r>
            <a:r>
              <a:rPr lang="en-US" dirty="0" err="1"/>
              <a:t>đóng</a:t>
            </a:r>
            <a:r>
              <a:rPr lang="en-US" dirty="0"/>
              <a:t> PDA </a:t>
            </a:r>
            <a:r>
              <a:rPr lang="en-US" dirty="0" err="1"/>
              <a:t>bằng</a:t>
            </a:r>
            <a:r>
              <a:rPr lang="en-US" dirty="0"/>
              <a:t> </a:t>
            </a:r>
            <a:r>
              <a:rPr lang="en-US" dirty="0" err="1"/>
              <a:t>thuốc</a:t>
            </a:r>
            <a:r>
              <a:rPr lang="en-US" dirty="0"/>
              <a:t> </a:t>
            </a:r>
            <a:r>
              <a:rPr lang="en-US" dirty="0" err="1"/>
              <a:t>cần</a:t>
            </a:r>
            <a:r>
              <a:rPr lang="en-US" dirty="0"/>
              <a:t> </a:t>
            </a:r>
            <a:r>
              <a:rPr lang="en-US" dirty="0" err="1"/>
              <a:t>phải</a:t>
            </a:r>
            <a:r>
              <a:rPr lang="en-US" dirty="0"/>
              <a:t> </a:t>
            </a:r>
            <a:r>
              <a:rPr lang="en-US" dirty="0" err="1"/>
              <a:t>sử</a:t>
            </a:r>
            <a:r>
              <a:rPr lang="en-US" dirty="0"/>
              <a:t> </a:t>
            </a:r>
            <a:r>
              <a:rPr lang="en-US" dirty="0" err="1"/>
              <a:t>dụng</a:t>
            </a:r>
            <a:r>
              <a:rPr lang="en-US" dirty="0"/>
              <a:t> </a:t>
            </a:r>
            <a:r>
              <a:rPr lang="en-US" dirty="0" err="1"/>
              <a:t>sớm</a:t>
            </a:r>
            <a:r>
              <a:rPr lang="en-US" dirty="0"/>
              <a:t> (</a:t>
            </a:r>
            <a:r>
              <a:rPr lang="en-US" dirty="0" err="1"/>
              <a:t>trước</a:t>
            </a:r>
            <a:r>
              <a:rPr lang="en-US" dirty="0"/>
              <a:t> 10 </a:t>
            </a:r>
            <a:r>
              <a:rPr lang="en-US" dirty="0" err="1"/>
              <a:t>ngày</a:t>
            </a:r>
            <a:r>
              <a:rPr lang="en-US" dirty="0"/>
              <a:t> </a:t>
            </a:r>
            <a:r>
              <a:rPr lang="en-US" dirty="0" err="1"/>
              <a:t>tuổi</a:t>
            </a:r>
            <a:r>
              <a:rPr lang="en-US" dirty="0"/>
              <a:t>).</a:t>
            </a:r>
            <a:endParaRPr lang="vi-VN" dirty="0"/>
          </a:p>
          <a:p>
            <a:pPr marL="171450" lvl="0" indent="-171450" algn="l" rtl="0">
              <a:spcBef>
                <a:spcPts val="0"/>
              </a:spcBef>
              <a:spcAft>
                <a:spcPts val="0"/>
              </a:spcAft>
              <a:buClr>
                <a:schemeClr val="dk1"/>
              </a:buClr>
              <a:buSzPts val="1200"/>
              <a:buFont typeface="Calibri" panose="020F0502020204030204"/>
              <a:buChar char="-"/>
            </a:pPr>
            <a:r>
              <a:rPr lang="vi-VN" dirty="0"/>
              <a:t>Cột 2 đầu ống ĐM có thể làm ngay tại ICU ko cần vô phòng mổ</a:t>
            </a:r>
            <a:endParaRPr dirty="0"/>
          </a:p>
        </p:txBody>
      </p:sp>
      <p:sp>
        <p:nvSpPr>
          <p:cNvPr id="364" name="Google Shape;36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
        <p:cNvGrpSpPr/>
        <p:nvPr/>
      </p:nvGrpSpPr>
      <p:grpSpPr>
        <a:xfrm>
          <a:off x="0" y="0"/>
          <a:ext cx="0" cy="0"/>
          <a:chOff x="0" y="0"/>
          <a:chExt cx="0" cy="0"/>
        </a:xfrm>
      </p:grpSpPr>
      <p:sp>
        <p:nvSpPr>
          <p:cNvPr id="368" name="Google Shape;368;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Khi làm thủ thuật cần cho kháng sinh để phòng ngừa VNTMNT nếu chưa đóng PDA.</a:t>
            </a:r>
            <a:endParaRPr lang="en-US"/>
          </a:p>
        </p:txBody>
      </p:sp>
      <p:sp>
        <p:nvSpPr>
          <p:cNvPr id="370" name="Google Shape;37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4"/>
        <p:cNvGrpSpPr/>
        <p:nvPr/>
      </p:nvGrpSpPr>
      <p:grpSpPr>
        <a:xfrm>
          <a:off x="0" y="0"/>
          <a:ext cx="0" cy="0"/>
          <a:chOff x="0" y="0"/>
          <a:chExt cx="0" cy="0"/>
        </a:xfrm>
      </p:grpSpPr>
      <p:sp>
        <p:nvSpPr>
          <p:cNvPr id="375" name="Google Shape;375;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panose="020F0502020204030204"/>
              <a:buChar char="-"/>
            </a:pPr>
            <a:r>
              <a:rPr lang="en-US"/>
              <a:t>PDA hiện nay hầu như đều đóng bằng dụng cụ, chỉ chỉ đinh phẫu thuật khi đóng bằng dụng cụ thất bại (Tuy nhiên hầu như không có thất bại!!!)</a:t>
            </a:r>
            <a:endParaRPr lang="en-US"/>
          </a:p>
          <a:p>
            <a:pPr marL="171450" lvl="0" indent="-171450" algn="l" rtl="0">
              <a:spcBef>
                <a:spcPts val="0"/>
              </a:spcBef>
              <a:spcAft>
                <a:spcPts val="0"/>
              </a:spcAft>
              <a:buClr>
                <a:schemeClr val="dk1"/>
              </a:buClr>
              <a:buSzPts val="1200"/>
              <a:buFont typeface="Calibri" panose="020F0502020204030204"/>
              <a:buChar char="-"/>
            </a:pPr>
            <a:r>
              <a:rPr lang="en-US"/>
              <a:t>Khi đóng bằng coils lúc đầu có thể vẫn còn máu đi qua ống ĐM (do đóng bằng coils sẽ có các khoảng hở không bịt toàn bộ ÔĐM), coils được xem như là một vật lạ của cơ thể nên sẽ kích hoạt hệ thống đông máu =&gt; bít dần những khoảng hở =&gt; tạo điều kiện cho tb nội mạc bít hoàn toàn ÔĐM =&gt; đóng bằng coils tỉ lệ đóng hoàn toàn sẽ tăng theo thời gian.</a:t>
            </a:r>
            <a:endParaRPr lang="en-US"/>
          </a:p>
          <a:p>
            <a:pPr marL="0" lvl="0" indent="0" algn="l" rtl="0">
              <a:spcBef>
                <a:spcPts val="0"/>
              </a:spcBef>
              <a:spcAft>
                <a:spcPts val="0"/>
              </a:spcAft>
              <a:buClr>
                <a:schemeClr val="dk1"/>
              </a:buClr>
              <a:buSzPts val="1200"/>
              <a:buFont typeface="Calibri" panose="020F0502020204030204"/>
              <a:buNone/>
            </a:pPr>
            <a:r>
              <a:rPr lang="en-US"/>
              <a:t>- Đóng bằng coils hầu như sẽ thành công, có 1 số trường hợp (5%) vẫn còn lỗ thông tuy nhiên là lượng máu qua là không đáng kể =&gt; không can thiệp gì thêm.</a:t>
            </a:r>
            <a:endParaRPr lang="en-US"/>
          </a:p>
        </p:txBody>
      </p:sp>
      <p:sp>
        <p:nvSpPr>
          <p:cNvPr id="377" name="Google Shape;37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Google Shape;381;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panose="020F0502020204030204"/>
              <a:buChar char="-"/>
            </a:pPr>
            <a:r>
              <a:rPr lang="en-US" dirty="0" err="1"/>
              <a:t>Thông</a:t>
            </a:r>
            <a:r>
              <a:rPr lang="en-US" dirty="0"/>
              <a:t> </a:t>
            </a:r>
            <a:r>
              <a:rPr lang="en-US" dirty="0" err="1"/>
              <a:t>tim</a:t>
            </a:r>
            <a:r>
              <a:rPr lang="en-US" dirty="0"/>
              <a:t> </a:t>
            </a:r>
            <a:r>
              <a:rPr lang="en-US" dirty="0" err="1"/>
              <a:t>phải</a:t>
            </a:r>
            <a:r>
              <a:rPr lang="en-US" dirty="0"/>
              <a:t>: TM </a:t>
            </a:r>
            <a:r>
              <a:rPr lang="en-US" dirty="0" err="1"/>
              <a:t>đùi</a:t>
            </a:r>
            <a:r>
              <a:rPr lang="en-US" dirty="0"/>
              <a:t> =&gt; TM </a:t>
            </a:r>
            <a:r>
              <a:rPr lang="en-US" dirty="0" err="1"/>
              <a:t>chủ</a:t>
            </a:r>
            <a:r>
              <a:rPr lang="en-US" dirty="0"/>
              <a:t> </a:t>
            </a:r>
            <a:r>
              <a:rPr lang="en-US" dirty="0" err="1"/>
              <a:t>dưới</a:t>
            </a:r>
            <a:r>
              <a:rPr lang="en-US" dirty="0"/>
              <a:t> =&gt; </a:t>
            </a:r>
            <a:r>
              <a:rPr lang="en-US" dirty="0" err="1"/>
              <a:t>Nhĩ</a:t>
            </a:r>
            <a:r>
              <a:rPr lang="en-US" dirty="0"/>
              <a:t> </a:t>
            </a:r>
            <a:r>
              <a:rPr lang="en-US" dirty="0" err="1"/>
              <a:t>phải</a:t>
            </a:r>
            <a:r>
              <a:rPr lang="en-US" dirty="0"/>
              <a:t> =&gt; </a:t>
            </a:r>
            <a:r>
              <a:rPr lang="en-US" dirty="0" err="1"/>
              <a:t>Thất</a:t>
            </a:r>
            <a:r>
              <a:rPr lang="en-US" dirty="0"/>
              <a:t> </a:t>
            </a:r>
            <a:r>
              <a:rPr lang="en-US" dirty="0" err="1"/>
              <a:t>phải</a:t>
            </a:r>
            <a:r>
              <a:rPr lang="en-US" dirty="0"/>
              <a:t> =&gt; ĐMP</a:t>
            </a:r>
            <a:endParaRPr dirty="0"/>
          </a:p>
          <a:p>
            <a:pPr marL="171450" lvl="0" indent="-171450" algn="l" rtl="0">
              <a:spcBef>
                <a:spcPts val="0"/>
              </a:spcBef>
              <a:spcAft>
                <a:spcPts val="0"/>
              </a:spcAft>
              <a:buClr>
                <a:schemeClr val="dk1"/>
              </a:buClr>
              <a:buSzPts val="1200"/>
              <a:buFont typeface="Calibri" panose="020F0502020204030204"/>
              <a:buChar char="-"/>
            </a:pPr>
            <a:r>
              <a:rPr lang="en-US" dirty="0" err="1"/>
              <a:t>Thông</a:t>
            </a:r>
            <a:r>
              <a:rPr lang="en-US" dirty="0"/>
              <a:t> </a:t>
            </a:r>
            <a:r>
              <a:rPr lang="en-US" dirty="0" err="1"/>
              <a:t>tim</a:t>
            </a:r>
            <a:r>
              <a:rPr lang="en-US" dirty="0"/>
              <a:t> </a:t>
            </a:r>
            <a:r>
              <a:rPr lang="en-US" dirty="0" err="1"/>
              <a:t>trái</a:t>
            </a:r>
            <a:r>
              <a:rPr lang="en-US" dirty="0"/>
              <a:t>: ĐM </a:t>
            </a:r>
            <a:r>
              <a:rPr lang="en-US" dirty="0" err="1"/>
              <a:t>đùi</a:t>
            </a:r>
            <a:r>
              <a:rPr lang="en-US" dirty="0"/>
              <a:t> =&gt; ĐM </a:t>
            </a:r>
            <a:r>
              <a:rPr lang="en-US" dirty="0" err="1"/>
              <a:t>chủ</a:t>
            </a:r>
            <a:r>
              <a:rPr lang="en-US" dirty="0"/>
              <a:t> </a:t>
            </a:r>
            <a:r>
              <a:rPr lang="vi-VN" dirty="0"/>
              <a:t> </a:t>
            </a:r>
            <a:endParaRPr lang="vi-VN" dirty="0"/>
          </a:p>
          <a:p>
            <a:pPr marL="0" lvl="0" indent="0" algn="l" rtl="0">
              <a:spcBef>
                <a:spcPts val="0"/>
              </a:spcBef>
              <a:spcAft>
                <a:spcPts val="0"/>
              </a:spcAft>
              <a:buClr>
                <a:schemeClr val="dk1"/>
              </a:buClr>
              <a:buSzPts val="1200"/>
              <a:buFont typeface="Calibri" panose="020F0502020204030204"/>
              <a:buNone/>
            </a:pPr>
            <a:r>
              <a:rPr lang="vi-VN" dirty="0"/>
              <a:t>=&gt; lựa chọn tùy type</a:t>
            </a:r>
            <a:endParaRPr dirty="0"/>
          </a:p>
        </p:txBody>
      </p:sp>
      <p:sp>
        <p:nvSpPr>
          <p:cNvPr id="383" name="Google Shape;38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0"/>
        <p:cNvGrpSpPr/>
        <p:nvPr/>
      </p:nvGrpSpPr>
      <p:grpSpPr>
        <a:xfrm>
          <a:off x="0" y="0"/>
          <a:ext cx="0" cy="0"/>
          <a:chOff x="0" y="0"/>
          <a:chExt cx="0" cy="0"/>
        </a:xfrm>
      </p:grpSpPr>
      <p:sp>
        <p:nvSpPr>
          <p:cNvPr id="391" name="Google Shape;391;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3" name="Google Shape;39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6"/>
        <p:cNvGrpSpPr/>
        <p:nvPr/>
      </p:nvGrpSpPr>
      <p:grpSpPr>
        <a:xfrm>
          <a:off x="0" y="0"/>
          <a:ext cx="0" cy="0"/>
          <a:chOff x="0" y="0"/>
          <a:chExt cx="0" cy="0"/>
        </a:xfrm>
      </p:grpSpPr>
      <p:sp>
        <p:nvSpPr>
          <p:cNvPr id="397" name="Google Shape;39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8" name="Google Shape;398;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2"/>
        <p:cNvGrpSpPr/>
        <p:nvPr/>
      </p:nvGrpSpPr>
      <p:grpSpPr>
        <a:xfrm>
          <a:off x="0" y="0"/>
          <a:ext cx="0" cy="0"/>
          <a:chOff x="0" y="0"/>
          <a:chExt cx="0" cy="0"/>
        </a:xfrm>
      </p:grpSpPr>
      <p:sp>
        <p:nvSpPr>
          <p:cNvPr id="403" name="Google Shape;403;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5" name="Google Shape;405;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
        <p:cNvGrpSpPr/>
        <p:nvPr/>
      </p:nvGrpSpPr>
      <p:grpSpPr>
        <a:xfrm>
          <a:off x="0" y="0"/>
          <a:ext cx="0" cy="0"/>
          <a:chOff x="0" y="0"/>
          <a:chExt cx="0" cy="0"/>
        </a:xfrm>
      </p:grpSpPr>
      <p:sp>
        <p:nvSpPr>
          <p:cNvPr id="198" name="Google Shape;19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9" name="Google Shape;19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3"/>
        <p:cNvGrpSpPr/>
        <p:nvPr/>
      </p:nvGrpSpPr>
      <p:grpSpPr>
        <a:xfrm>
          <a:off x="0" y="0"/>
          <a:ext cx="0" cy="0"/>
          <a:chOff x="0" y="0"/>
          <a:chExt cx="0" cy="0"/>
        </a:xfrm>
      </p:grpSpPr>
      <p:sp>
        <p:nvSpPr>
          <p:cNvPr id="204" name="Google Shape;2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Để đóng ÔĐM cần  (1) nồng độ oxy máu tang lên kích thích tb nội mạc tăng sinh (2) giảm Prostaglandin E2 vì đây là chất gây dãn mạch</a:t>
            </a:r>
            <a:endParaRPr lang="en-US"/>
          </a:p>
        </p:txBody>
      </p:sp>
      <p:sp>
        <p:nvSpPr>
          <p:cNvPr id="206" name="Google Shape;20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
        <p:cNvGrpSpPr/>
        <p:nvPr/>
      </p:nvGrpSpPr>
      <p:grpSpPr>
        <a:xfrm>
          <a:off x="0" y="0"/>
          <a:ext cx="0" cy="0"/>
          <a:chOff x="0" y="0"/>
          <a:chExt cx="0" cy="0"/>
        </a:xfrm>
      </p:grpSpPr>
      <p:sp>
        <p:nvSpPr>
          <p:cNvPr id="211" name="Google Shape;211;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3" name="Google Shape;21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Giai đoạn 1: lòng ống còn rộng, tế bào nội mạc (endothelium), lớp áo giữa của mạch máu (media), lớp xơ chun nội mạc (interal elastic lamina)</a:t>
            </a:r>
            <a:endParaRPr lang="en-US"/>
          </a:p>
          <a:p>
            <a:pPr marL="0" lvl="0" indent="0" algn="l" rtl="0">
              <a:spcBef>
                <a:spcPts val="0"/>
              </a:spcBef>
              <a:spcAft>
                <a:spcPts val="0"/>
              </a:spcAft>
              <a:buNone/>
            </a:pPr>
            <a:r>
              <a:rPr lang="en-US"/>
              <a:t>Giai đoạn 2: bắt đầu tăng sinh nội mạc</a:t>
            </a:r>
            <a:endParaRPr lang="en-US"/>
          </a:p>
          <a:p>
            <a:pPr marL="0" lvl="0" indent="0" algn="l" rtl="0">
              <a:spcBef>
                <a:spcPts val="0"/>
              </a:spcBef>
              <a:spcAft>
                <a:spcPts val="0"/>
              </a:spcAft>
              <a:buNone/>
            </a:pPr>
            <a:r>
              <a:rPr lang="en-US"/>
              <a:t>Giai đoạn 3: bít kín lòng ống thì ống động mạch sẽ trở thành dây chằng ống động mạch</a:t>
            </a:r>
            <a:endParaRPr lang="en-US"/>
          </a:p>
        </p:txBody>
      </p:sp>
      <p:sp>
        <p:nvSpPr>
          <p:cNvPr id="220" name="Google Shape;22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3"/>
        <p:cNvGrpSpPr/>
        <p:nvPr/>
      </p:nvGrpSpPr>
      <p:grpSpPr>
        <a:xfrm>
          <a:off x="0" y="0"/>
          <a:ext cx="0" cy="0"/>
          <a:chOff x="0" y="0"/>
          <a:chExt cx="0" cy="0"/>
        </a:xfrm>
      </p:grpSpPr>
      <p:sp>
        <p:nvSpPr>
          <p:cNvPr id="224" name="Google Shape;22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ODM gần ĐMC xuống và gần nhánh trái</a:t>
            </a:r>
            <a:endParaRPr dirty="0"/>
          </a:p>
        </p:txBody>
      </p:sp>
      <p:sp>
        <p:nvSpPr>
          <p:cNvPr id="225" name="Google Shape;225;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
        <p:cNvGrpSpPr/>
        <p:nvPr/>
      </p:nvGrpSpPr>
      <p:grpSpPr>
        <a:xfrm>
          <a:off x="0" y="0"/>
          <a:ext cx="0" cy="0"/>
          <a:chOff x="0" y="0"/>
          <a:chExt cx="0" cy="0"/>
        </a:xfrm>
      </p:grpSpPr>
      <p:sp>
        <p:nvSpPr>
          <p:cNvPr id="231" name="Google Shape;23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panose="020F0502020204030204"/>
              <a:buChar char="-"/>
            </a:pPr>
            <a:r>
              <a:rPr lang="en-US"/>
              <a:t>Type A: co thắt đầu phổi </a:t>
            </a:r>
            <a:endParaRPr lang="en-US"/>
          </a:p>
          <a:p>
            <a:pPr marL="171450" lvl="0" indent="-171450" algn="l" rtl="0">
              <a:spcBef>
                <a:spcPts val="0"/>
              </a:spcBef>
              <a:spcAft>
                <a:spcPts val="0"/>
              </a:spcAft>
              <a:buClr>
                <a:schemeClr val="dk1"/>
              </a:buClr>
              <a:buSzPts val="1200"/>
              <a:buFont typeface="Calibri" panose="020F0502020204030204"/>
              <a:buChar char="-"/>
            </a:pPr>
            <a:r>
              <a:rPr lang="en-US"/>
              <a:t>Type B: co thắt đầu chủ</a:t>
            </a:r>
            <a:endParaRPr lang="en-US"/>
          </a:p>
          <a:p>
            <a:pPr marL="171450" lvl="0" indent="-171450" algn="l" rtl="0">
              <a:spcBef>
                <a:spcPts val="0"/>
              </a:spcBef>
              <a:spcAft>
                <a:spcPts val="0"/>
              </a:spcAft>
              <a:buClr>
                <a:schemeClr val="dk1"/>
              </a:buClr>
              <a:buSzPts val="1200"/>
              <a:buFont typeface="Calibri" panose="020F0502020204030204"/>
              <a:buChar char="-"/>
            </a:pPr>
            <a:r>
              <a:rPr lang="en-US"/>
              <a:t>Type C: ống không co thắt</a:t>
            </a:r>
            <a:endParaRPr lang="en-US"/>
          </a:p>
          <a:p>
            <a:pPr marL="171450" lvl="0" indent="-171450" algn="l" rtl="0">
              <a:spcBef>
                <a:spcPts val="0"/>
              </a:spcBef>
              <a:spcAft>
                <a:spcPts val="0"/>
              </a:spcAft>
              <a:buClr>
                <a:schemeClr val="dk1"/>
              </a:buClr>
              <a:buSzPts val="1200"/>
              <a:buFont typeface="Calibri" panose="020F0502020204030204"/>
              <a:buChar char="-"/>
            </a:pPr>
            <a:r>
              <a:rPr lang="en-US"/>
              <a:t>Type D: co thắt 2 đầu</a:t>
            </a:r>
            <a:endParaRPr lang="en-US"/>
          </a:p>
          <a:p>
            <a:pPr marL="171450" lvl="0" indent="-171450" algn="l" rtl="0">
              <a:spcBef>
                <a:spcPts val="0"/>
              </a:spcBef>
              <a:spcAft>
                <a:spcPts val="0"/>
              </a:spcAft>
              <a:buClr>
                <a:schemeClr val="dk1"/>
              </a:buClr>
              <a:buSzPts val="1200"/>
              <a:buFont typeface="Calibri" panose="020F0502020204030204"/>
              <a:buChar char="-"/>
            </a:pPr>
            <a:r>
              <a:rPr lang="en-US"/>
              <a:t>Type E: ÔĐM dài, ngoằn ngoèo</a:t>
            </a:r>
            <a:endParaRPr lang="en-US"/>
          </a:p>
          <a:p>
            <a:pPr marL="0" lvl="0" indent="0" algn="l" rtl="0">
              <a:spcBef>
                <a:spcPts val="0"/>
              </a:spcBef>
              <a:spcAft>
                <a:spcPts val="0"/>
              </a:spcAft>
              <a:buClr>
                <a:schemeClr val="dk1"/>
              </a:buClr>
              <a:buSzPts val="1200"/>
              <a:buFont typeface="Calibri" panose="020F0502020204030204"/>
              <a:buNone/>
            </a:pPr>
            <a:r>
              <a:rPr lang="en-US"/>
              <a:t> =&gt; Type A, B, C có thể dung thông tim để đóng ÔĐM</a:t>
            </a:r>
            <a:endParaRPr lang="en-US"/>
          </a:p>
        </p:txBody>
      </p:sp>
      <p:sp>
        <p:nvSpPr>
          <p:cNvPr id="233" name="Google Shape;23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bg>
      <p:bgPr>
        <a:blipFill>
          <a:blip r:embed="rId2"/>
          <a:stretch>
            <a:fillRect/>
          </a:stretch>
        </a:blipFill>
        <a:effectLst/>
      </p:bgPr>
    </p:bg>
    <p:spTree>
      <p:nvGrpSpPr>
        <p:cNvPr id="1" name="Shape 16"/>
        <p:cNvGrpSpPr/>
        <p:nvPr/>
      </p:nvGrpSpPr>
      <p:grpSpPr>
        <a:xfrm>
          <a:off x="0" y="0"/>
          <a:ext cx="0" cy="0"/>
          <a:chOff x="0" y="0"/>
          <a:chExt cx="0" cy="0"/>
        </a:xfrm>
      </p:grpSpPr>
      <p:sp>
        <p:nvSpPr>
          <p:cNvPr id="17" name="Google Shape;17;p34"/>
          <p:cNvSpPr/>
          <p:nvPr/>
        </p:nvSpPr>
        <p:spPr>
          <a:xfrm>
            <a:off x="136525" y="136525"/>
            <a:ext cx="8866188" cy="6581775"/>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 name="Google Shape;18;p34"/>
          <p:cNvSpPr txBox="1">
            <a:spLocks noGrp="1"/>
          </p:cNvSpPr>
          <p:nvPr>
            <p:ph type="ctrTitle"/>
          </p:nvPr>
        </p:nvSpPr>
        <p:spPr>
          <a:xfrm>
            <a:off x="455613" y="2130425"/>
            <a:ext cx="7313612" cy="14700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4"/>
          <p:cNvSpPr txBox="1">
            <a:spLocks noGrp="1"/>
          </p:cNvSpPr>
          <p:nvPr>
            <p:ph type="subTitle" idx="1"/>
          </p:nvPr>
        </p:nvSpPr>
        <p:spPr>
          <a:xfrm>
            <a:off x="455613" y="3886200"/>
            <a:ext cx="7313612" cy="1752600"/>
          </a:xfrm>
          <a:prstGeom prst="rect">
            <a:avLst/>
          </a:prstGeom>
          <a:noFill/>
          <a:ln>
            <a:noFill/>
          </a:ln>
        </p:spPr>
        <p:txBody>
          <a:bodyPr spcFirstLastPara="1" wrap="square" lIns="91425" tIns="45700" rIns="91425" bIns="45700" anchor="t" anchorCtr="0">
            <a:noAutofit/>
          </a:bodyPr>
          <a:lstStyle>
            <a:lvl1pPr lvl="0" algn="l">
              <a:spcBef>
                <a:spcPts val="480"/>
              </a:spcBef>
              <a:spcAft>
                <a:spcPts val="0"/>
              </a:spcAft>
              <a:buClr>
                <a:srgbClr val="FFFFFF"/>
              </a:buClr>
              <a:buSzPts val="2400"/>
              <a:buFont typeface="Arial" panose="020B0604020202020204"/>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20" name="Google Shape;20;p3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75"/>
        <p:cNvGrpSpPr/>
        <p:nvPr/>
      </p:nvGrpSpPr>
      <p:grpSpPr>
        <a:xfrm>
          <a:off x="0" y="0"/>
          <a:ext cx="0" cy="0"/>
          <a:chOff x="0" y="0"/>
          <a:chExt cx="0" cy="0"/>
        </a:xfrm>
      </p:grpSpPr>
      <p:sp>
        <p:nvSpPr>
          <p:cNvPr id="76" name="Google Shape;76;p4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3"/>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1"/>
              </a:buClr>
              <a:buSzPts val="3200"/>
              <a:buFont typeface="Arial" panose="020B0604020202020204"/>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56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480"/>
              </a:spcBef>
              <a:spcAft>
                <a:spcPts val="0"/>
              </a:spcAft>
              <a:buClr>
                <a:schemeClr val="lt1"/>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78" name="Google Shape;78;p4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Font typeface="Arial" panose="020B0604020202020204"/>
              <a:buNone/>
              <a:defRPr sz="1400"/>
            </a:lvl1pPr>
            <a:lvl2pPr marL="914400" lvl="1" indent="-228600" algn="l">
              <a:spcBef>
                <a:spcPts val="240"/>
              </a:spcBef>
              <a:spcAft>
                <a:spcPts val="0"/>
              </a:spcAft>
              <a:buSzPts val="1200"/>
              <a:buFont typeface="Arial" panose="020B0604020202020204"/>
              <a:buNone/>
              <a:defRPr sz="1200"/>
            </a:lvl2pPr>
            <a:lvl3pPr marL="1371600" lvl="2" indent="-228600" algn="l">
              <a:spcBef>
                <a:spcPts val="200"/>
              </a:spcBef>
              <a:spcAft>
                <a:spcPts val="0"/>
              </a:spcAft>
              <a:buSzPts val="1000"/>
              <a:buFont typeface="Arial" panose="020B0604020202020204"/>
              <a:buNone/>
              <a:defRPr sz="1000"/>
            </a:lvl3pPr>
            <a:lvl4pPr marL="1828800" lvl="3" indent="-228600" algn="l">
              <a:spcBef>
                <a:spcPts val="180"/>
              </a:spcBef>
              <a:spcAft>
                <a:spcPts val="0"/>
              </a:spcAft>
              <a:buSzPts val="900"/>
              <a:buFont typeface="Arial" panose="020B0604020202020204"/>
              <a:buNone/>
              <a:defRPr sz="900"/>
            </a:lvl4pPr>
            <a:lvl5pPr marL="2286000" lvl="4" indent="-228600" algn="l">
              <a:spcBef>
                <a:spcPts val="180"/>
              </a:spcBef>
              <a:spcAft>
                <a:spcPts val="0"/>
              </a:spcAft>
              <a:buSzPts val="900"/>
              <a:buFont typeface="Arial" panose="020B0604020202020204"/>
              <a:buNone/>
              <a:defRPr sz="900"/>
            </a:lvl5pPr>
            <a:lvl6pPr marL="2743200" lvl="5" indent="-228600" algn="l">
              <a:spcBef>
                <a:spcPts val="180"/>
              </a:spcBef>
              <a:spcAft>
                <a:spcPts val="0"/>
              </a:spcAft>
              <a:buSzPts val="900"/>
              <a:buFont typeface="Arial" panose="020B0604020202020204"/>
              <a:buNone/>
              <a:defRPr sz="900"/>
            </a:lvl6pPr>
            <a:lvl7pPr marL="3200400" lvl="6" indent="-228600" algn="l">
              <a:spcBef>
                <a:spcPts val="180"/>
              </a:spcBef>
              <a:spcAft>
                <a:spcPts val="0"/>
              </a:spcAft>
              <a:buSzPts val="900"/>
              <a:buFont typeface="Arial" panose="020B0604020202020204"/>
              <a:buNone/>
              <a:defRPr sz="900"/>
            </a:lvl7pPr>
            <a:lvl8pPr marL="3657600" lvl="7" indent="-228600" algn="l">
              <a:spcBef>
                <a:spcPts val="180"/>
              </a:spcBef>
              <a:spcAft>
                <a:spcPts val="0"/>
              </a:spcAft>
              <a:buSzPts val="900"/>
              <a:buFont typeface="Arial" panose="020B0604020202020204"/>
              <a:buNone/>
              <a:defRPr sz="900"/>
            </a:lvl8pPr>
            <a:lvl9pPr marL="4114800" lvl="8" indent="-228600" algn="l">
              <a:spcBef>
                <a:spcPts val="180"/>
              </a:spcBef>
              <a:spcAft>
                <a:spcPts val="0"/>
              </a:spcAft>
              <a:buSzPts val="900"/>
              <a:buFont typeface="Arial" panose="020B0604020202020204"/>
              <a:buNone/>
              <a:defRPr sz="900"/>
            </a:lvl9pPr>
          </a:lstStyle>
          <a:p/>
        </p:txBody>
      </p:sp>
      <p:sp>
        <p:nvSpPr>
          <p:cNvPr id="79" name="Google Shape;79;p4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82"/>
        <p:cNvGrpSpPr/>
        <p:nvPr/>
      </p:nvGrpSpPr>
      <p:grpSpPr>
        <a:xfrm>
          <a:off x="0" y="0"/>
          <a:ext cx="0" cy="0"/>
          <a:chOff x="0" y="0"/>
          <a:chExt cx="0" cy="0"/>
        </a:xfrm>
      </p:grpSpPr>
      <p:sp>
        <p:nvSpPr>
          <p:cNvPr id="83" name="Google Shape;83;p44"/>
          <p:cNvSpPr txBox="1">
            <a:spLocks noGrp="1"/>
          </p:cNvSpPr>
          <p:nvPr>
            <p:ph type="title"/>
          </p:nvPr>
        </p:nvSpPr>
        <p:spPr>
          <a:xfrm>
            <a:off x="455613" y="274638"/>
            <a:ext cx="8226425"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4"/>
          <p:cNvSpPr txBox="1">
            <a:spLocks noGrp="1"/>
          </p:cNvSpPr>
          <p:nvPr>
            <p:ph type="body" idx="1"/>
          </p:nvPr>
        </p:nvSpPr>
        <p:spPr>
          <a:xfrm rot="5400000">
            <a:off x="2305844" y="-250031"/>
            <a:ext cx="4525963" cy="82264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85" name="Google Shape;85;p4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8"/>
        <p:cNvGrpSpPr/>
        <p:nvPr/>
      </p:nvGrpSpPr>
      <p:grpSpPr>
        <a:xfrm>
          <a:off x="0" y="0"/>
          <a:ext cx="0" cy="0"/>
          <a:chOff x="0" y="0"/>
          <a:chExt cx="0" cy="0"/>
        </a:xfrm>
      </p:grpSpPr>
      <p:sp>
        <p:nvSpPr>
          <p:cNvPr id="89" name="Google Shape;89;p45"/>
          <p:cNvSpPr txBox="1">
            <a:spLocks noGrp="1"/>
          </p:cNvSpPr>
          <p:nvPr>
            <p:ph type="title"/>
          </p:nvPr>
        </p:nvSpPr>
        <p:spPr>
          <a:xfrm rot="5400000">
            <a:off x="4728369" y="2172494"/>
            <a:ext cx="5851525" cy="205581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5"/>
          <p:cNvSpPr txBox="1">
            <a:spLocks noGrp="1"/>
          </p:cNvSpPr>
          <p:nvPr>
            <p:ph type="body" idx="1"/>
          </p:nvPr>
        </p:nvSpPr>
        <p:spPr>
          <a:xfrm rot="5400000">
            <a:off x="538957" y="191295"/>
            <a:ext cx="5851525" cy="601821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91" name="Google Shape;91;p4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100"/>
        <p:cNvGrpSpPr/>
        <p:nvPr/>
      </p:nvGrpSpPr>
      <p:grpSpPr>
        <a:xfrm>
          <a:off x="0" y="0"/>
          <a:ext cx="0" cy="0"/>
          <a:chOff x="0" y="0"/>
          <a:chExt cx="0" cy="0"/>
        </a:xfrm>
      </p:grpSpPr>
      <p:sp>
        <p:nvSpPr>
          <p:cNvPr id="101" name="Google Shape;101;p47"/>
          <p:cNvSpPr txBox="1">
            <a:spLocks noGrp="1"/>
          </p:cNvSpPr>
          <p:nvPr>
            <p:ph type="ctrTitle"/>
          </p:nvPr>
        </p:nvSpPr>
        <p:spPr>
          <a:xfrm>
            <a:off x="2701925" y="2130425"/>
            <a:ext cx="4800600" cy="14700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7"/>
          <p:cNvSpPr txBox="1">
            <a:spLocks noGrp="1"/>
          </p:cNvSpPr>
          <p:nvPr>
            <p:ph type="subTitle" idx="1"/>
          </p:nvPr>
        </p:nvSpPr>
        <p:spPr>
          <a:xfrm>
            <a:off x="2701925" y="3886200"/>
            <a:ext cx="4114800" cy="1752600"/>
          </a:xfrm>
          <a:prstGeom prst="rect">
            <a:avLst/>
          </a:prstGeom>
          <a:noFill/>
          <a:ln>
            <a:noFill/>
          </a:ln>
        </p:spPr>
        <p:txBody>
          <a:bodyPr spcFirstLastPara="1" wrap="square" lIns="91425" tIns="45700" rIns="91425" bIns="45700" anchor="t" anchorCtr="0">
            <a:noAutofit/>
          </a:bodyPr>
          <a:lstStyle>
            <a:lvl1pPr lvl="0" algn="l">
              <a:spcBef>
                <a:spcPts val="480"/>
              </a:spcBef>
              <a:spcAft>
                <a:spcPts val="0"/>
              </a:spcAft>
              <a:buClr>
                <a:srgbClr val="FFFFFF"/>
              </a:buClr>
              <a:buSzPts val="2400"/>
              <a:buFont typeface="Arial" panose="020B0604020202020204"/>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103" name="Google Shape;103;p4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06"/>
        <p:cNvGrpSpPr/>
        <p:nvPr/>
      </p:nvGrpSpPr>
      <p:grpSpPr>
        <a:xfrm>
          <a:off x="0" y="0"/>
          <a:ext cx="0" cy="0"/>
          <a:chOff x="0" y="0"/>
          <a:chExt cx="0" cy="0"/>
        </a:xfrm>
      </p:grpSpPr>
      <p:sp>
        <p:nvSpPr>
          <p:cNvPr id="107" name="Google Shape;107;p48"/>
          <p:cNvSpPr txBox="1">
            <a:spLocks noGrp="1"/>
          </p:cNvSpPr>
          <p:nvPr>
            <p:ph type="title"/>
          </p:nvPr>
        </p:nvSpPr>
        <p:spPr>
          <a:xfrm>
            <a:off x="2703513" y="274638"/>
            <a:ext cx="6316662"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8"/>
          <p:cNvSpPr txBox="1">
            <a:spLocks noGrp="1"/>
          </p:cNvSpPr>
          <p:nvPr>
            <p:ph type="body" idx="1"/>
          </p:nvPr>
        </p:nvSpPr>
        <p:spPr>
          <a:xfrm>
            <a:off x="2693988" y="1600200"/>
            <a:ext cx="6326187"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109" name="Google Shape;109;p4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4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12"/>
        <p:cNvGrpSpPr/>
        <p:nvPr/>
      </p:nvGrpSpPr>
      <p:grpSpPr>
        <a:xfrm>
          <a:off x="0" y="0"/>
          <a:ext cx="0" cy="0"/>
          <a:chOff x="0" y="0"/>
          <a:chExt cx="0" cy="0"/>
        </a:xfrm>
      </p:grpSpPr>
      <p:sp>
        <p:nvSpPr>
          <p:cNvPr id="113" name="Google Shape;113;p4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Font typeface="Arial" panose="020B0604020202020204"/>
              <a:buNone/>
              <a:defRPr sz="2000"/>
            </a:lvl1pPr>
            <a:lvl2pPr marL="914400" lvl="1" indent="-228600" algn="l">
              <a:spcBef>
                <a:spcPts val="360"/>
              </a:spcBef>
              <a:spcAft>
                <a:spcPts val="0"/>
              </a:spcAft>
              <a:buSzPts val="1800"/>
              <a:buFont typeface="Arial" panose="020B0604020202020204"/>
              <a:buNone/>
              <a:defRPr sz="1800"/>
            </a:lvl2pPr>
            <a:lvl3pPr marL="1371600" lvl="2" indent="-228600" algn="l">
              <a:spcBef>
                <a:spcPts val="320"/>
              </a:spcBef>
              <a:spcAft>
                <a:spcPts val="0"/>
              </a:spcAft>
              <a:buSzPts val="1600"/>
              <a:buFont typeface="Arial" panose="020B0604020202020204"/>
              <a:buNone/>
              <a:defRPr sz="1600"/>
            </a:lvl3pPr>
            <a:lvl4pPr marL="1828800" lvl="3" indent="-228600" algn="l">
              <a:spcBef>
                <a:spcPts val="280"/>
              </a:spcBef>
              <a:spcAft>
                <a:spcPts val="0"/>
              </a:spcAft>
              <a:buSzPts val="1400"/>
              <a:buFont typeface="Arial" panose="020B0604020202020204"/>
              <a:buNone/>
              <a:defRPr sz="1400"/>
            </a:lvl4pPr>
            <a:lvl5pPr marL="2286000" lvl="4" indent="-228600" algn="l">
              <a:spcBef>
                <a:spcPts val="280"/>
              </a:spcBef>
              <a:spcAft>
                <a:spcPts val="0"/>
              </a:spcAft>
              <a:buSzPts val="1400"/>
              <a:buFont typeface="Arial" panose="020B0604020202020204"/>
              <a:buNone/>
              <a:defRPr sz="1400"/>
            </a:lvl5pPr>
            <a:lvl6pPr marL="2743200" lvl="5" indent="-228600" algn="l">
              <a:spcBef>
                <a:spcPts val="280"/>
              </a:spcBef>
              <a:spcAft>
                <a:spcPts val="0"/>
              </a:spcAft>
              <a:buSzPts val="1400"/>
              <a:buFont typeface="Arial" panose="020B0604020202020204"/>
              <a:buNone/>
              <a:defRPr sz="1400"/>
            </a:lvl6pPr>
            <a:lvl7pPr marL="3200400" lvl="6" indent="-228600" algn="l">
              <a:spcBef>
                <a:spcPts val="280"/>
              </a:spcBef>
              <a:spcAft>
                <a:spcPts val="0"/>
              </a:spcAft>
              <a:buSzPts val="1400"/>
              <a:buFont typeface="Arial" panose="020B0604020202020204"/>
              <a:buNone/>
              <a:defRPr sz="1400"/>
            </a:lvl7pPr>
            <a:lvl8pPr marL="3657600" lvl="7" indent="-228600" algn="l">
              <a:spcBef>
                <a:spcPts val="280"/>
              </a:spcBef>
              <a:spcAft>
                <a:spcPts val="0"/>
              </a:spcAft>
              <a:buSzPts val="1400"/>
              <a:buFont typeface="Arial" panose="020B0604020202020204"/>
              <a:buNone/>
              <a:defRPr sz="1400"/>
            </a:lvl8pPr>
            <a:lvl9pPr marL="4114800" lvl="8" indent="-228600" algn="l">
              <a:spcBef>
                <a:spcPts val="280"/>
              </a:spcBef>
              <a:spcAft>
                <a:spcPts val="0"/>
              </a:spcAft>
              <a:buSzPts val="1400"/>
              <a:buFont typeface="Arial" panose="020B0604020202020204"/>
              <a:buNone/>
              <a:defRPr sz="1400"/>
            </a:lvl9pPr>
          </a:lstStyle>
          <a:p/>
        </p:txBody>
      </p:sp>
      <p:sp>
        <p:nvSpPr>
          <p:cNvPr id="115" name="Google Shape;115;p4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9"/>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118"/>
        <p:cNvGrpSpPr/>
        <p:nvPr/>
      </p:nvGrpSpPr>
      <p:grpSpPr>
        <a:xfrm>
          <a:off x="0" y="0"/>
          <a:ext cx="0" cy="0"/>
          <a:chOff x="0" y="0"/>
          <a:chExt cx="0" cy="0"/>
        </a:xfrm>
      </p:grpSpPr>
      <p:sp>
        <p:nvSpPr>
          <p:cNvPr id="119" name="Google Shape;119;p50"/>
          <p:cNvSpPr txBox="1">
            <a:spLocks noGrp="1"/>
          </p:cNvSpPr>
          <p:nvPr>
            <p:ph type="title"/>
          </p:nvPr>
        </p:nvSpPr>
        <p:spPr>
          <a:xfrm>
            <a:off x="2703513" y="274638"/>
            <a:ext cx="6316662"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50"/>
          <p:cNvSpPr txBox="1">
            <a:spLocks noGrp="1"/>
          </p:cNvSpPr>
          <p:nvPr>
            <p:ph type="body" idx="1"/>
          </p:nvPr>
        </p:nvSpPr>
        <p:spPr>
          <a:xfrm>
            <a:off x="2693988" y="1600200"/>
            <a:ext cx="30861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Font typeface="Arial" panose="020B0604020202020204"/>
              <a:buChar char="•"/>
              <a:defRPr sz="2800"/>
            </a:lvl1pPr>
            <a:lvl2pPr marL="914400" lvl="1" indent="-381000" algn="l">
              <a:spcBef>
                <a:spcPts val="480"/>
              </a:spcBef>
              <a:spcAft>
                <a:spcPts val="0"/>
              </a:spcAft>
              <a:buSzPts val="2400"/>
              <a:buFont typeface="Arial" panose="020B0604020202020204"/>
              <a:buChar char="•"/>
              <a:defRPr sz="2400"/>
            </a:lvl2pPr>
            <a:lvl3pPr marL="1371600" lvl="2" indent="-355600" algn="l">
              <a:spcBef>
                <a:spcPts val="400"/>
              </a:spcBef>
              <a:spcAft>
                <a:spcPts val="0"/>
              </a:spcAft>
              <a:buSzPts val="2000"/>
              <a:buFont typeface="Arial" panose="020B0604020202020204"/>
              <a:buChar char="•"/>
              <a:defRPr sz="2000"/>
            </a:lvl3pPr>
            <a:lvl4pPr marL="1828800" lvl="3" indent="-342900" algn="l">
              <a:spcBef>
                <a:spcPts val="360"/>
              </a:spcBef>
              <a:spcAft>
                <a:spcPts val="0"/>
              </a:spcAft>
              <a:buSzPts val="1800"/>
              <a:buFont typeface="Arial" panose="020B0604020202020204"/>
              <a:buChar char="•"/>
              <a:defRPr sz="1800"/>
            </a:lvl4pPr>
            <a:lvl5pPr marL="2286000" lvl="4" indent="-342900" algn="l">
              <a:spcBef>
                <a:spcPts val="360"/>
              </a:spcBef>
              <a:spcAft>
                <a:spcPts val="0"/>
              </a:spcAft>
              <a:buSzPts val="1800"/>
              <a:buFont typeface="Arial" panose="020B0604020202020204"/>
              <a:buChar char="•"/>
              <a:defRPr sz="1800"/>
            </a:lvl5pPr>
            <a:lvl6pPr marL="2743200" lvl="5" indent="-342900" algn="l">
              <a:spcBef>
                <a:spcPts val="360"/>
              </a:spcBef>
              <a:spcAft>
                <a:spcPts val="0"/>
              </a:spcAft>
              <a:buSzPts val="1800"/>
              <a:buFont typeface="Arial" panose="020B0604020202020204"/>
              <a:buChar char="•"/>
              <a:defRPr sz="1800"/>
            </a:lvl6pPr>
            <a:lvl7pPr marL="3200400" lvl="6" indent="-342900" algn="l">
              <a:spcBef>
                <a:spcPts val="360"/>
              </a:spcBef>
              <a:spcAft>
                <a:spcPts val="0"/>
              </a:spcAft>
              <a:buSzPts val="1800"/>
              <a:buFont typeface="Arial" panose="020B0604020202020204"/>
              <a:buChar char="•"/>
              <a:defRPr sz="1800"/>
            </a:lvl7pPr>
            <a:lvl8pPr marL="3657600" lvl="7" indent="-342900" algn="l">
              <a:spcBef>
                <a:spcPts val="360"/>
              </a:spcBef>
              <a:spcAft>
                <a:spcPts val="0"/>
              </a:spcAft>
              <a:buSzPts val="1800"/>
              <a:buFont typeface="Arial" panose="020B0604020202020204"/>
              <a:buChar char="•"/>
              <a:defRPr sz="1800"/>
            </a:lvl8pPr>
            <a:lvl9pPr marL="4114800" lvl="8" indent="-342900" algn="l">
              <a:spcBef>
                <a:spcPts val="360"/>
              </a:spcBef>
              <a:spcAft>
                <a:spcPts val="0"/>
              </a:spcAft>
              <a:buSzPts val="1800"/>
              <a:buFont typeface="Arial" panose="020B0604020202020204"/>
              <a:buChar char="•"/>
              <a:defRPr sz="1800"/>
            </a:lvl9pPr>
          </a:lstStyle>
          <a:p/>
        </p:txBody>
      </p:sp>
      <p:sp>
        <p:nvSpPr>
          <p:cNvPr id="121" name="Google Shape;121;p50"/>
          <p:cNvSpPr txBox="1">
            <a:spLocks noGrp="1"/>
          </p:cNvSpPr>
          <p:nvPr>
            <p:ph type="body" idx="2"/>
          </p:nvPr>
        </p:nvSpPr>
        <p:spPr>
          <a:xfrm>
            <a:off x="5932488" y="1600200"/>
            <a:ext cx="3087687"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Font typeface="Arial" panose="020B0604020202020204"/>
              <a:buChar char="•"/>
              <a:defRPr sz="2800"/>
            </a:lvl1pPr>
            <a:lvl2pPr marL="914400" lvl="1" indent="-381000" algn="l">
              <a:spcBef>
                <a:spcPts val="480"/>
              </a:spcBef>
              <a:spcAft>
                <a:spcPts val="0"/>
              </a:spcAft>
              <a:buSzPts val="2400"/>
              <a:buFont typeface="Arial" panose="020B0604020202020204"/>
              <a:buChar char="•"/>
              <a:defRPr sz="2400"/>
            </a:lvl2pPr>
            <a:lvl3pPr marL="1371600" lvl="2" indent="-355600" algn="l">
              <a:spcBef>
                <a:spcPts val="400"/>
              </a:spcBef>
              <a:spcAft>
                <a:spcPts val="0"/>
              </a:spcAft>
              <a:buSzPts val="2000"/>
              <a:buFont typeface="Arial" panose="020B0604020202020204"/>
              <a:buChar char="•"/>
              <a:defRPr sz="2000"/>
            </a:lvl3pPr>
            <a:lvl4pPr marL="1828800" lvl="3" indent="-342900" algn="l">
              <a:spcBef>
                <a:spcPts val="360"/>
              </a:spcBef>
              <a:spcAft>
                <a:spcPts val="0"/>
              </a:spcAft>
              <a:buSzPts val="1800"/>
              <a:buFont typeface="Arial" panose="020B0604020202020204"/>
              <a:buChar char="•"/>
              <a:defRPr sz="1800"/>
            </a:lvl4pPr>
            <a:lvl5pPr marL="2286000" lvl="4" indent="-342900" algn="l">
              <a:spcBef>
                <a:spcPts val="360"/>
              </a:spcBef>
              <a:spcAft>
                <a:spcPts val="0"/>
              </a:spcAft>
              <a:buSzPts val="1800"/>
              <a:buFont typeface="Arial" panose="020B0604020202020204"/>
              <a:buChar char="•"/>
              <a:defRPr sz="1800"/>
            </a:lvl5pPr>
            <a:lvl6pPr marL="2743200" lvl="5" indent="-342900" algn="l">
              <a:spcBef>
                <a:spcPts val="360"/>
              </a:spcBef>
              <a:spcAft>
                <a:spcPts val="0"/>
              </a:spcAft>
              <a:buSzPts val="1800"/>
              <a:buFont typeface="Arial" panose="020B0604020202020204"/>
              <a:buChar char="•"/>
              <a:defRPr sz="1800"/>
            </a:lvl6pPr>
            <a:lvl7pPr marL="3200400" lvl="6" indent="-342900" algn="l">
              <a:spcBef>
                <a:spcPts val="360"/>
              </a:spcBef>
              <a:spcAft>
                <a:spcPts val="0"/>
              </a:spcAft>
              <a:buSzPts val="1800"/>
              <a:buFont typeface="Arial" panose="020B0604020202020204"/>
              <a:buChar char="•"/>
              <a:defRPr sz="1800"/>
            </a:lvl7pPr>
            <a:lvl8pPr marL="3657600" lvl="7" indent="-342900" algn="l">
              <a:spcBef>
                <a:spcPts val="360"/>
              </a:spcBef>
              <a:spcAft>
                <a:spcPts val="0"/>
              </a:spcAft>
              <a:buSzPts val="1800"/>
              <a:buFont typeface="Arial" panose="020B0604020202020204"/>
              <a:buChar char="•"/>
              <a:defRPr sz="1800"/>
            </a:lvl8pPr>
            <a:lvl9pPr marL="4114800" lvl="8" indent="-342900" algn="l">
              <a:spcBef>
                <a:spcPts val="360"/>
              </a:spcBef>
              <a:spcAft>
                <a:spcPts val="0"/>
              </a:spcAft>
              <a:buSzPts val="1800"/>
              <a:buFont typeface="Arial" panose="020B0604020202020204"/>
              <a:buChar char="•"/>
              <a:defRPr sz="1800"/>
            </a:lvl9pPr>
          </a:lstStyle>
          <a:p/>
        </p:txBody>
      </p:sp>
      <p:sp>
        <p:nvSpPr>
          <p:cNvPr id="122" name="Google Shape;122;p5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5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5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125"/>
        <p:cNvGrpSpPr/>
        <p:nvPr/>
      </p:nvGrpSpPr>
      <p:grpSpPr>
        <a:xfrm>
          <a:off x="0" y="0"/>
          <a:ext cx="0" cy="0"/>
          <a:chOff x="0" y="0"/>
          <a:chExt cx="0" cy="0"/>
        </a:xfrm>
      </p:grpSpPr>
      <p:sp>
        <p:nvSpPr>
          <p:cNvPr id="126" name="Google Shape;126;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5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Font typeface="Arial" panose="020B0604020202020204"/>
              <a:buNone/>
              <a:defRPr sz="2400" b="1"/>
            </a:lvl1pPr>
            <a:lvl2pPr marL="914400" lvl="1" indent="-228600" algn="l">
              <a:spcBef>
                <a:spcPts val="400"/>
              </a:spcBef>
              <a:spcAft>
                <a:spcPts val="0"/>
              </a:spcAft>
              <a:buSzPts val="2000"/>
              <a:buFont typeface="Arial" panose="020B0604020202020204"/>
              <a:buNone/>
              <a:defRPr sz="2000" b="1"/>
            </a:lvl2pPr>
            <a:lvl3pPr marL="1371600" lvl="2" indent="-228600" algn="l">
              <a:spcBef>
                <a:spcPts val="360"/>
              </a:spcBef>
              <a:spcAft>
                <a:spcPts val="0"/>
              </a:spcAft>
              <a:buSzPts val="1800"/>
              <a:buFont typeface="Arial" panose="020B0604020202020204"/>
              <a:buNone/>
              <a:defRPr sz="1800" b="1"/>
            </a:lvl3pPr>
            <a:lvl4pPr marL="1828800" lvl="3" indent="-228600" algn="l">
              <a:spcBef>
                <a:spcPts val="320"/>
              </a:spcBef>
              <a:spcAft>
                <a:spcPts val="0"/>
              </a:spcAft>
              <a:buSzPts val="1600"/>
              <a:buFont typeface="Arial" panose="020B0604020202020204"/>
              <a:buNone/>
              <a:defRPr sz="1600" b="1"/>
            </a:lvl4pPr>
            <a:lvl5pPr marL="2286000" lvl="4" indent="-228600" algn="l">
              <a:spcBef>
                <a:spcPts val="320"/>
              </a:spcBef>
              <a:spcAft>
                <a:spcPts val="0"/>
              </a:spcAft>
              <a:buSzPts val="1600"/>
              <a:buFont typeface="Arial" panose="020B0604020202020204"/>
              <a:buNone/>
              <a:defRPr sz="1600" b="1"/>
            </a:lvl5pPr>
            <a:lvl6pPr marL="2743200" lvl="5" indent="-228600" algn="l">
              <a:spcBef>
                <a:spcPts val="320"/>
              </a:spcBef>
              <a:spcAft>
                <a:spcPts val="0"/>
              </a:spcAft>
              <a:buSzPts val="1600"/>
              <a:buFont typeface="Arial" panose="020B0604020202020204"/>
              <a:buNone/>
              <a:defRPr sz="1600" b="1"/>
            </a:lvl6pPr>
            <a:lvl7pPr marL="3200400" lvl="6" indent="-228600" algn="l">
              <a:spcBef>
                <a:spcPts val="320"/>
              </a:spcBef>
              <a:spcAft>
                <a:spcPts val="0"/>
              </a:spcAft>
              <a:buSzPts val="1600"/>
              <a:buFont typeface="Arial" panose="020B0604020202020204"/>
              <a:buNone/>
              <a:defRPr sz="1600" b="1"/>
            </a:lvl7pPr>
            <a:lvl8pPr marL="3657600" lvl="7" indent="-228600" algn="l">
              <a:spcBef>
                <a:spcPts val="320"/>
              </a:spcBef>
              <a:spcAft>
                <a:spcPts val="0"/>
              </a:spcAft>
              <a:buSzPts val="1600"/>
              <a:buFont typeface="Arial" panose="020B0604020202020204"/>
              <a:buNone/>
              <a:defRPr sz="1600" b="1"/>
            </a:lvl8pPr>
            <a:lvl9pPr marL="4114800" lvl="8" indent="-228600" algn="l">
              <a:spcBef>
                <a:spcPts val="320"/>
              </a:spcBef>
              <a:spcAft>
                <a:spcPts val="0"/>
              </a:spcAft>
              <a:buSzPts val="1600"/>
              <a:buFont typeface="Arial" panose="020B0604020202020204"/>
              <a:buNone/>
              <a:defRPr sz="1600" b="1"/>
            </a:lvl9pPr>
          </a:lstStyle>
          <a:p/>
        </p:txBody>
      </p:sp>
      <p:sp>
        <p:nvSpPr>
          <p:cNvPr id="128" name="Google Shape;128;p5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Font typeface="Arial" panose="020B0604020202020204"/>
              <a:buChar char="•"/>
              <a:defRPr sz="2400"/>
            </a:lvl1pPr>
            <a:lvl2pPr marL="914400" lvl="1" indent="-355600" algn="l">
              <a:spcBef>
                <a:spcPts val="400"/>
              </a:spcBef>
              <a:spcAft>
                <a:spcPts val="0"/>
              </a:spcAft>
              <a:buSzPts val="2000"/>
              <a:buFont typeface="Arial" panose="020B0604020202020204"/>
              <a:buChar char="•"/>
              <a:defRPr sz="2000"/>
            </a:lvl2pPr>
            <a:lvl3pPr marL="1371600" lvl="2" indent="-342900" algn="l">
              <a:spcBef>
                <a:spcPts val="360"/>
              </a:spcBef>
              <a:spcAft>
                <a:spcPts val="0"/>
              </a:spcAft>
              <a:buSzPts val="1800"/>
              <a:buFont typeface="Arial" panose="020B0604020202020204"/>
              <a:buChar char="•"/>
              <a:defRPr sz="1800"/>
            </a:lvl3pPr>
            <a:lvl4pPr marL="1828800" lvl="3" indent="-330200" algn="l">
              <a:spcBef>
                <a:spcPts val="320"/>
              </a:spcBef>
              <a:spcAft>
                <a:spcPts val="0"/>
              </a:spcAft>
              <a:buSzPts val="1600"/>
              <a:buFont typeface="Arial" panose="020B0604020202020204"/>
              <a:buChar char="•"/>
              <a:defRPr sz="1600"/>
            </a:lvl4pPr>
            <a:lvl5pPr marL="2286000" lvl="4" indent="-330200" algn="l">
              <a:spcBef>
                <a:spcPts val="320"/>
              </a:spcBef>
              <a:spcAft>
                <a:spcPts val="0"/>
              </a:spcAft>
              <a:buSzPts val="1600"/>
              <a:buFont typeface="Arial" panose="020B0604020202020204"/>
              <a:buChar char="•"/>
              <a:defRPr sz="1600"/>
            </a:lvl5pPr>
            <a:lvl6pPr marL="2743200" lvl="5" indent="-330200" algn="l">
              <a:spcBef>
                <a:spcPts val="320"/>
              </a:spcBef>
              <a:spcAft>
                <a:spcPts val="0"/>
              </a:spcAft>
              <a:buSzPts val="1600"/>
              <a:buFont typeface="Arial" panose="020B0604020202020204"/>
              <a:buChar char="•"/>
              <a:defRPr sz="1600"/>
            </a:lvl6pPr>
            <a:lvl7pPr marL="3200400" lvl="6" indent="-330200" algn="l">
              <a:spcBef>
                <a:spcPts val="320"/>
              </a:spcBef>
              <a:spcAft>
                <a:spcPts val="0"/>
              </a:spcAft>
              <a:buSzPts val="1600"/>
              <a:buFont typeface="Arial" panose="020B0604020202020204"/>
              <a:buChar char="•"/>
              <a:defRPr sz="1600"/>
            </a:lvl7pPr>
            <a:lvl8pPr marL="3657600" lvl="7" indent="-330200" algn="l">
              <a:spcBef>
                <a:spcPts val="320"/>
              </a:spcBef>
              <a:spcAft>
                <a:spcPts val="0"/>
              </a:spcAft>
              <a:buSzPts val="1600"/>
              <a:buFont typeface="Arial" panose="020B0604020202020204"/>
              <a:buChar char="•"/>
              <a:defRPr sz="1600"/>
            </a:lvl8pPr>
            <a:lvl9pPr marL="4114800" lvl="8" indent="-330200" algn="l">
              <a:spcBef>
                <a:spcPts val="320"/>
              </a:spcBef>
              <a:spcAft>
                <a:spcPts val="0"/>
              </a:spcAft>
              <a:buSzPts val="1600"/>
              <a:buFont typeface="Arial" panose="020B0604020202020204"/>
              <a:buChar char="•"/>
              <a:defRPr sz="1600"/>
            </a:lvl9pPr>
          </a:lstStyle>
          <a:p/>
        </p:txBody>
      </p:sp>
      <p:sp>
        <p:nvSpPr>
          <p:cNvPr id="129" name="Google Shape;129;p5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Font typeface="Arial" panose="020B0604020202020204"/>
              <a:buNone/>
              <a:defRPr sz="2400" b="1"/>
            </a:lvl1pPr>
            <a:lvl2pPr marL="914400" lvl="1" indent="-228600" algn="l">
              <a:spcBef>
                <a:spcPts val="400"/>
              </a:spcBef>
              <a:spcAft>
                <a:spcPts val="0"/>
              </a:spcAft>
              <a:buSzPts val="2000"/>
              <a:buFont typeface="Arial" panose="020B0604020202020204"/>
              <a:buNone/>
              <a:defRPr sz="2000" b="1"/>
            </a:lvl2pPr>
            <a:lvl3pPr marL="1371600" lvl="2" indent="-228600" algn="l">
              <a:spcBef>
                <a:spcPts val="360"/>
              </a:spcBef>
              <a:spcAft>
                <a:spcPts val="0"/>
              </a:spcAft>
              <a:buSzPts val="1800"/>
              <a:buFont typeface="Arial" panose="020B0604020202020204"/>
              <a:buNone/>
              <a:defRPr sz="1800" b="1"/>
            </a:lvl3pPr>
            <a:lvl4pPr marL="1828800" lvl="3" indent="-228600" algn="l">
              <a:spcBef>
                <a:spcPts val="320"/>
              </a:spcBef>
              <a:spcAft>
                <a:spcPts val="0"/>
              </a:spcAft>
              <a:buSzPts val="1600"/>
              <a:buFont typeface="Arial" panose="020B0604020202020204"/>
              <a:buNone/>
              <a:defRPr sz="1600" b="1"/>
            </a:lvl4pPr>
            <a:lvl5pPr marL="2286000" lvl="4" indent="-228600" algn="l">
              <a:spcBef>
                <a:spcPts val="320"/>
              </a:spcBef>
              <a:spcAft>
                <a:spcPts val="0"/>
              </a:spcAft>
              <a:buSzPts val="1600"/>
              <a:buFont typeface="Arial" panose="020B0604020202020204"/>
              <a:buNone/>
              <a:defRPr sz="1600" b="1"/>
            </a:lvl5pPr>
            <a:lvl6pPr marL="2743200" lvl="5" indent="-228600" algn="l">
              <a:spcBef>
                <a:spcPts val="320"/>
              </a:spcBef>
              <a:spcAft>
                <a:spcPts val="0"/>
              </a:spcAft>
              <a:buSzPts val="1600"/>
              <a:buFont typeface="Arial" panose="020B0604020202020204"/>
              <a:buNone/>
              <a:defRPr sz="1600" b="1"/>
            </a:lvl6pPr>
            <a:lvl7pPr marL="3200400" lvl="6" indent="-228600" algn="l">
              <a:spcBef>
                <a:spcPts val="320"/>
              </a:spcBef>
              <a:spcAft>
                <a:spcPts val="0"/>
              </a:spcAft>
              <a:buSzPts val="1600"/>
              <a:buFont typeface="Arial" panose="020B0604020202020204"/>
              <a:buNone/>
              <a:defRPr sz="1600" b="1"/>
            </a:lvl7pPr>
            <a:lvl8pPr marL="3657600" lvl="7" indent="-228600" algn="l">
              <a:spcBef>
                <a:spcPts val="320"/>
              </a:spcBef>
              <a:spcAft>
                <a:spcPts val="0"/>
              </a:spcAft>
              <a:buSzPts val="1600"/>
              <a:buFont typeface="Arial" panose="020B0604020202020204"/>
              <a:buNone/>
              <a:defRPr sz="1600" b="1"/>
            </a:lvl8pPr>
            <a:lvl9pPr marL="4114800" lvl="8" indent="-228600" algn="l">
              <a:spcBef>
                <a:spcPts val="320"/>
              </a:spcBef>
              <a:spcAft>
                <a:spcPts val="0"/>
              </a:spcAft>
              <a:buSzPts val="1600"/>
              <a:buFont typeface="Arial" panose="020B0604020202020204"/>
              <a:buNone/>
              <a:defRPr sz="1600" b="1"/>
            </a:lvl9pPr>
          </a:lstStyle>
          <a:p/>
        </p:txBody>
      </p:sp>
      <p:sp>
        <p:nvSpPr>
          <p:cNvPr id="130" name="Google Shape;130;p5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Font typeface="Arial" panose="020B0604020202020204"/>
              <a:buChar char="•"/>
              <a:defRPr sz="2400"/>
            </a:lvl1pPr>
            <a:lvl2pPr marL="914400" lvl="1" indent="-355600" algn="l">
              <a:spcBef>
                <a:spcPts val="400"/>
              </a:spcBef>
              <a:spcAft>
                <a:spcPts val="0"/>
              </a:spcAft>
              <a:buSzPts val="2000"/>
              <a:buFont typeface="Arial" panose="020B0604020202020204"/>
              <a:buChar char="•"/>
              <a:defRPr sz="2000"/>
            </a:lvl2pPr>
            <a:lvl3pPr marL="1371600" lvl="2" indent="-342900" algn="l">
              <a:spcBef>
                <a:spcPts val="360"/>
              </a:spcBef>
              <a:spcAft>
                <a:spcPts val="0"/>
              </a:spcAft>
              <a:buSzPts val="1800"/>
              <a:buFont typeface="Arial" panose="020B0604020202020204"/>
              <a:buChar char="•"/>
              <a:defRPr sz="1800"/>
            </a:lvl3pPr>
            <a:lvl4pPr marL="1828800" lvl="3" indent="-330200" algn="l">
              <a:spcBef>
                <a:spcPts val="320"/>
              </a:spcBef>
              <a:spcAft>
                <a:spcPts val="0"/>
              </a:spcAft>
              <a:buSzPts val="1600"/>
              <a:buFont typeface="Arial" panose="020B0604020202020204"/>
              <a:buChar char="•"/>
              <a:defRPr sz="1600"/>
            </a:lvl4pPr>
            <a:lvl5pPr marL="2286000" lvl="4" indent="-330200" algn="l">
              <a:spcBef>
                <a:spcPts val="320"/>
              </a:spcBef>
              <a:spcAft>
                <a:spcPts val="0"/>
              </a:spcAft>
              <a:buSzPts val="1600"/>
              <a:buFont typeface="Arial" panose="020B0604020202020204"/>
              <a:buChar char="•"/>
              <a:defRPr sz="1600"/>
            </a:lvl5pPr>
            <a:lvl6pPr marL="2743200" lvl="5" indent="-330200" algn="l">
              <a:spcBef>
                <a:spcPts val="320"/>
              </a:spcBef>
              <a:spcAft>
                <a:spcPts val="0"/>
              </a:spcAft>
              <a:buSzPts val="1600"/>
              <a:buFont typeface="Arial" panose="020B0604020202020204"/>
              <a:buChar char="•"/>
              <a:defRPr sz="1600"/>
            </a:lvl6pPr>
            <a:lvl7pPr marL="3200400" lvl="6" indent="-330200" algn="l">
              <a:spcBef>
                <a:spcPts val="320"/>
              </a:spcBef>
              <a:spcAft>
                <a:spcPts val="0"/>
              </a:spcAft>
              <a:buSzPts val="1600"/>
              <a:buFont typeface="Arial" panose="020B0604020202020204"/>
              <a:buChar char="•"/>
              <a:defRPr sz="1600"/>
            </a:lvl7pPr>
            <a:lvl8pPr marL="3657600" lvl="7" indent="-330200" algn="l">
              <a:spcBef>
                <a:spcPts val="320"/>
              </a:spcBef>
              <a:spcAft>
                <a:spcPts val="0"/>
              </a:spcAft>
              <a:buSzPts val="1600"/>
              <a:buFont typeface="Arial" panose="020B0604020202020204"/>
              <a:buChar char="•"/>
              <a:defRPr sz="1600"/>
            </a:lvl8pPr>
            <a:lvl9pPr marL="4114800" lvl="8" indent="-330200" algn="l">
              <a:spcBef>
                <a:spcPts val="320"/>
              </a:spcBef>
              <a:spcAft>
                <a:spcPts val="0"/>
              </a:spcAft>
              <a:buSzPts val="1600"/>
              <a:buFont typeface="Arial" panose="020B0604020202020204"/>
              <a:buChar char="•"/>
              <a:defRPr sz="1600"/>
            </a:lvl9pPr>
          </a:lstStyle>
          <a:p/>
        </p:txBody>
      </p:sp>
      <p:sp>
        <p:nvSpPr>
          <p:cNvPr id="131" name="Google Shape;131;p5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5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34"/>
        <p:cNvGrpSpPr/>
        <p:nvPr/>
      </p:nvGrpSpPr>
      <p:grpSpPr>
        <a:xfrm>
          <a:off x="0" y="0"/>
          <a:ext cx="0" cy="0"/>
          <a:chOff x="0" y="0"/>
          <a:chExt cx="0" cy="0"/>
        </a:xfrm>
      </p:grpSpPr>
      <p:sp>
        <p:nvSpPr>
          <p:cNvPr id="135" name="Google Shape;135;p52"/>
          <p:cNvSpPr txBox="1">
            <a:spLocks noGrp="1"/>
          </p:cNvSpPr>
          <p:nvPr>
            <p:ph type="title"/>
          </p:nvPr>
        </p:nvSpPr>
        <p:spPr>
          <a:xfrm>
            <a:off x="2703513" y="274638"/>
            <a:ext cx="6316662"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5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5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5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39"/>
        <p:cNvGrpSpPr/>
        <p:nvPr/>
      </p:nvGrpSpPr>
      <p:grpSpPr>
        <a:xfrm>
          <a:off x="0" y="0"/>
          <a:ext cx="0" cy="0"/>
          <a:chOff x="0" y="0"/>
          <a:chExt cx="0" cy="0"/>
        </a:xfrm>
      </p:grpSpPr>
      <p:sp>
        <p:nvSpPr>
          <p:cNvPr id="140" name="Google Shape;140;p5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5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5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455613" y="274638"/>
            <a:ext cx="8226425"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5"/>
          <p:cNvSpPr txBox="1">
            <a:spLocks noGrp="1"/>
          </p:cNvSpPr>
          <p:nvPr>
            <p:ph type="body" idx="1"/>
          </p:nvPr>
        </p:nvSpPr>
        <p:spPr>
          <a:xfrm>
            <a:off x="455613" y="1600200"/>
            <a:ext cx="8226425"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26" name="Google Shape;26;p3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143"/>
        <p:cNvGrpSpPr/>
        <p:nvPr/>
      </p:nvGrpSpPr>
      <p:grpSpPr>
        <a:xfrm>
          <a:off x="0" y="0"/>
          <a:ext cx="0" cy="0"/>
          <a:chOff x="0" y="0"/>
          <a:chExt cx="0" cy="0"/>
        </a:xfrm>
      </p:grpSpPr>
      <p:sp>
        <p:nvSpPr>
          <p:cNvPr id="144" name="Google Shape;144;p5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5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Font typeface="Arial" panose="020B0604020202020204"/>
              <a:buChar char="•"/>
              <a:defRPr sz="3200"/>
            </a:lvl1pPr>
            <a:lvl2pPr marL="914400" lvl="1" indent="-406400" algn="l">
              <a:spcBef>
                <a:spcPts val="560"/>
              </a:spcBef>
              <a:spcAft>
                <a:spcPts val="0"/>
              </a:spcAft>
              <a:buSzPts val="2800"/>
              <a:buFont typeface="Arial" panose="020B0604020202020204"/>
              <a:buChar char="•"/>
              <a:defRPr sz="2800"/>
            </a:lvl2pPr>
            <a:lvl3pPr marL="1371600" lvl="2" indent="-381000" algn="l">
              <a:spcBef>
                <a:spcPts val="480"/>
              </a:spcBef>
              <a:spcAft>
                <a:spcPts val="0"/>
              </a:spcAft>
              <a:buSzPts val="2400"/>
              <a:buFont typeface="Arial" panose="020B0604020202020204"/>
              <a:buChar char="•"/>
              <a:defRPr sz="2400"/>
            </a:lvl3pPr>
            <a:lvl4pPr marL="1828800" lvl="3" indent="-355600" algn="l">
              <a:spcBef>
                <a:spcPts val="400"/>
              </a:spcBef>
              <a:spcAft>
                <a:spcPts val="0"/>
              </a:spcAft>
              <a:buSzPts val="2000"/>
              <a:buFont typeface="Arial" panose="020B0604020202020204"/>
              <a:buChar char="•"/>
              <a:defRPr sz="2000"/>
            </a:lvl4pPr>
            <a:lvl5pPr marL="2286000" lvl="4" indent="-355600" algn="l">
              <a:spcBef>
                <a:spcPts val="400"/>
              </a:spcBef>
              <a:spcAft>
                <a:spcPts val="0"/>
              </a:spcAft>
              <a:buSzPts val="2000"/>
              <a:buFont typeface="Arial" panose="020B0604020202020204"/>
              <a:buChar char="•"/>
              <a:defRPr sz="2000"/>
            </a:lvl5pPr>
            <a:lvl6pPr marL="2743200" lvl="5" indent="-355600" algn="l">
              <a:spcBef>
                <a:spcPts val="400"/>
              </a:spcBef>
              <a:spcAft>
                <a:spcPts val="0"/>
              </a:spcAft>
              <a:buSzPts val="2000"/>
              <a:buFont typeface="Arial" panose="020B0604020202020204"/>
              <a:buChar char="•"/>
              <a:defRPr sz="2000"/>
            </a:lvl6pPr>
            <a:lvl7pPr marL="3200400" lvl="6" indent="-355600" algn="l">
              <a:spcBef>
                <a:spcPts val="400"/>
              </a:spcBef>
              <a:spcAft>
                <a:spcPts val="0"/>
              </a:spcAft>
              <a:buSzPts val="2000"/>
              <a:buFont typeface="Arial" panose="020B0604020202020204"/>
              <a:buChar char="•"/>
              <a:defRPr sz="2000"/>
            </a:lvl7pPr>
            <a:lvl8pPr marL="3657600" lvl="7" indent="-355600" algn="l">
              <a:spcBef>
                <a:spcPts val="400"/>
              </a:spcBef>
              <a:spcAft>
                <a:spcPts val="0"/>
              </a:spcAft>
              <a:buSzPts val="2000"/>
              <a:buFont typeface="Arial" panose="020B0604020202020204"/>
              <a:buChar char="•"/>
              <a:defRPr sz="2000"/>
            </a:lvl8pPr>
            <a:lvl9pPr marL="4114800" lvl="8" indent="-355600" algn="l">
              <a:spcBef>
                <a:spcPts val="400"/>
              </a:spcBef>
              <a:spcAft>
                <a:spcPts val="0"/>
              </a:spcAft>
              <a:buSzPts val="2000"/>
              <a:buFont typeface="Arial" panose="020B0604020202020204"/>
              <a:buChar char="•"/>
              <a:defRPr sz="2000"/>
            </a:lvl9pPr>
          </a:lstStyle>
          <a:p/>
        </p:txBody>
      </p:sp>
      <p:sp>
        <p:nvSpPr>
          <p:cNvPr id="146" name="Google Shape;146;p5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Font typeface="Arial" panose="020B0604020202020204"/>
              <a:buNone/>
              <a:defRPr sz="1400"/>
            </a:lvl1pPr>
            <a:lvl2pPr marL="914400" lvl="1" indent="-228600" algn="l">
              <a:spcBef>
                <a:spcPts val="240"/>
              </a:spcBef>
              <a:spcAft>
                <a:spcPts val="0"/>
              </a:spcAft>
              <a:buSzPts val="1200"/>
              <a:buFont typeface="Arial" panose="020B0604020202020204"/>
              <a:buNone/>
              <a:defRPr sz="1200"/>
            </a:lvl2pPr>
            <a:lvl3pPr marL="1371600" lvl="2" indent="-228600" algn="l">
              <a:spcBef>
                <a:spcPts val="200"/>
              </a:spcBef>
              <a:spcAft>
                <a:spcPts val="0"/>
              </a:spcAft>
              <a:buSzPts val="1000"/>
              <a:buFont typeface="Arial" panose="020B0604020202020204"/>
              <a:buNone/>
              <a:defRPr sz="1000"/>
            </a:lvl3pPr>
            <a:lvl4pPr marL="1828800" lvl="3" indent="-228600" algn="l">
              <a:spcBef>
                <a:spcPts val="180"/>
              </a:spcBef>
              <a:spcAft>
                <a:spcPts val="0"/>
              </a:spcAft>
              <a:buSzPts val="900"/>
              <a:buFont typeface="Arial" panose="020B0604020202020204"/>
              <a:buNone/>
              <a:defRPr sz="900"/>
            </a:lvl4pPr>
            <a:lvl5pPr marL="2286000" lvl="4" indent="-228600" algn="l">
              <a:spcBef>
                <a:spcPts val="180"/>
              </a:spcBef>
              <a:spcAft>
                <a:spcPts val="0"/>
              </a:spcAft>
              <a:buSzPts val="900"/>
              <a:buFont typeface="Arial" panose="020B0604020202020204"/>
              <a:buNone/>
              <a:defRPr sz="900"/>
            </a:lvl5pPr>
            <a:lvl6pPr marL="2743200" lvl="5" indent="-228600" algn="l">
              <a:spcBef>
                <a:spcPts val="180"/>
              </a:spcBef>
              <a:spcAft>
                <a:spcPts val="0"/>
              </a:spcAft>
              <a:buSzPts val="900"/>
              <a:buFont typeface="Arial" panose="020B0604020202020204"/>
              <a:buNone/>
              <a:defRPr sz="900"/>
            </a:lvl6pPr>
            <a:lvl7pPr marL="3200400" lvl="6" indent="-228600" algn="l">
              <a:spcBef>
                <a:spcPts val="180"/>
              </a:spcBef>
              <a:spcAft>
                <a:spcPts val="0"/>
              </a:spcAft>
              <a:buSzPts val="900"/>
              <a:buFont typeface="Arial" panose="020B0604020202020204"/>
              <a:buNone/>
              <a:defRPr sz="900"/>
            </a:lvl7pPr>
            <a:lvl8pPr marL="3657600" lvl="7" indent="-228600" algn="l">
              <a:spcBef>
                <a:spcPts val="180"/>
              </a:spcBef>
              <a:spcAft>
                <a:spcPts val="0"/>
              </a:spcAft>
              <a:buSzPts val="900"/>
              <a:buFont typeface="Arial" panose="020B0604020202020204"/>
              <a:buNone/>
              <a:defRPr sz="900"/>
            </a:lvl8pPr>
            <a:lvl9pPr marL="4114800" lvl="8" indent="-228600" algn="l">
              <a:spcBef>
                <a:spcPts val="180"/>
              </a:spcBef>
              <a:spcAft>
                <a:spcPts val="0"/>
              </a:spcAft>
              <a:buSzPts val="900"/>
              <a:buFont typeface="Arial" panose="020B0604020202020204"/>
              <a:buNone/>
              <a:defRPr sz="900"/>
            </a:lvl9pPr>
          </a:lstStyle>
          <a:p/>
        </p:txBody>
      </p:sp>
      <p:sp>
        <p:nvSpPr>
          <p:cNvPr id="147" name="Google Shape;147;p5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5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5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150"/>
        <p:cNvGrpSpPr/>
        <p:nvPr/>
      </p:nvGrpSpPr>
      <p:grpSpPr>
        <a:xfrm>
          <a:off x="0" y="0"/>
          <a:ext cx="0" cy="0"/>
          <a:chOff x="0" y="0"/>
          <a:chExt cx="0" cy="0"/>
        </a:xfrm>
      </p:grpSpPr>
      <p:sp>
        <p:nvSpPr>
          <p:cNvPr id="151" name="Google Shape;151;p5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55"/>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1"/>
              </a:buClr>
              <a:buSzPts val="3200"/>
              <a:buFont typeface="Arial" panose="020B0604020202020204"/>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560"/>
              </a:spcBef>
              <a:spcAft>
                <a:spcPts val="0"/>
              </a:spcAft>
              <a:buClr>
                <a:schemeClr val="lt1"/>
              </a:buClr>
              <a:buSzPts val="2800"/>
              <a:buFont typeface="Arial" panose="020B0604020202020204"/>
              <a:buNone/>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480"/>
              </a:spcBef>
              <a:spcAft>
                <a:spcPts val="0"/>
              </a:spcAft>
              <a:buClr>
                <a:schemeClr val="lt1"/>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400"/>
              </a:spcBef>
              <a:spcAft>
                <a:spcPts val="0"/>
              </a:spcAft>
              <a:buClr>
                <a:schemeClr val="lt1"/>
              </a:buClr>
              <a:buSzPts val="2000"/>
              <a:buFont typeface="Arial" panose="020B0604020202020204"/>
              <a:buNone/>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53" name="Google Shape;153;p5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Font typeface="Arial" panose="020B0604020202020204"/>
              <a:buNone/>
              <a:defRPr sz="1400"/>
            </a:lvl1pPr>
            <a:lvl2pPr marL="914400" lvl="1" indent="-228600" algn="l">
              <a:spcBef>
                <a:spcPts val="240"/>
              </a:spcBef>
              <a:spcAft>
                <a:spcPts val="0"/>
              </a:spcAft>
              <a:buSzPts val="1200"/>
              <a:buFont typeface="Arial" panose="020B0604020202020204"/>
              <a:buNone/>
              <a:defRPr sz="1200"/>
            </a:lvl2pPr>
            <a:lvl3pPr marL="1371600" lvl="2" indent="-228600" algn="l">
              <a:spcBef>
                <a:spcPts val="200"/>
              </a:spcBef>
              <a:spcAft>
                <a:spcPts val="0"/>
              </a:spcAft>
              <a:buSzPts val="1000"/>
              <a:buFont typeface="Arial" panose="020B0604020202020204"/>
              <a:buNone/>
              <a:defRPr sz="1000"/>
            </a:lvl3pPr>
            <a:lvl4pPr marL="1828800" lvl="3" indent="-228600" algn="l">
              <a:spcBef>
                <a:spcPts val="180"/>
              </a:spcBef>
              <a:spcAft>
                <a:spcPts val="0"/>
              </a:spcAft>
              <a:buSzPts val="900"/>
              <a:buFont typeface="Arial" panose="020B0604020202020204"/>
              <a:buNone/>
              <a:defRPr sz="900"/>
            </a:lvl4pPr>
            <a:lvl5pPr marL="2286000" lvl="4" indent="-228600" algn="l">
              <a:spcBef>
                <a:spcPts val="180"/>
              </a:spcBef>
              <a:spcAft>
                <a:spcPts val="0"/>
              </a:spcAft>
              <a:buSzPts val="900"/>
              <a:buFont typeface="Arial" panose="020B0604020202020204"/>
              <a:buNone/>
              <a:defRPr sz="900"/>
            </a:lvl5pPr>
            <a:lvl6pPr marL="2743200" lvl="5" indent="-228600" algn="l">
              <a:spcBef>
                <a:spcPts val="180"/>
              </a:spcBef>
              <a:spcAft>
                <a:spcPts val="0"/>
              </a:spcAft>
              <a:buSzPts val="900"/>
              <a:buFont typeface="Arial" panose="020B0604020202020204"/>
              <a:buNone/>
              <a:defRPr sz="900"/>
            </a:lvl6pPr>
            <a:lvl7pPr marL="3200400" lvl="6" indent="-228600" algn="l">
              <a:spcBef>
                <a:spcPts val="180"/>
              </a:spcBef>
              <a:spcAft>
                <a:spcPts val="0"/>
              </a:spcAft>
              <a:buSzPts val="900"/>
              <a:buFont typeface="Arial" panose="020B0604020202020204"/>
              <a:buNone/>
              <a:defRPr sz="900"/>
            </a:lvl7pPr>
            <a:lvl8pPr marL="3657600" lvl="7" indent="-228600" algn="l">
              <a:spcBef>
                <a:spcPts val="180"/>
              </a:spcBef>
              <a:spcAft>
                <a:spcPts val="0"/>
              </a:spcAft>
              <a:buSzPts val="900"/>
              <a:buFont typeface="Arial" panose="020B0604020202020204"/>
              <a:buNone/>
              <a:defRPr sz="900"/>
            </a:lvl8pPr>
            <a:lvl9pPr marL="4114800" lvl="8" indent="-228600" algn="l">
              <a:spcBef>
                <a:spcPts val="180"/>
              </a:spcBef>
              <a:spcAft>
                <a:spcPts val="0"/>
              </a:spcAft>
              <a:buSzPts val="900"/>
              <a:buFont typeface="Arial" panose="020B0604020202020204"/>
              <a:buNone/>
              <a:defRPr sz="900"/>
            </a:lvl9pPr>
          </a:lstStyle>
          <a:p/>
        </p:txBody>
      </p:sp>
      <p:sp>
        <p:nvSpPr>
          <p:cNvPr id="154" name="Google Shape;154;p5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5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5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157"/>
        <p:cNvGrpSpPr/>
        <p:nvPr/>
      </p:nvGrpSpPr>
      <p:grpSpPr>
        <a:xfrm>
          <a:off x="0" y="0"/>
          <a:ext cx="0" cy="0"/>
          <a:chOff x="0" y="0"/>
          <a:chExt cx="0" cy="0"/>
        </a:xfrm>
      </p:grpSpPr>
      <p:sp>
        <p:nvSpPr>
          <p:cNvPr id="158" name="Google Shape;158;p56"/>
          <p:cNvSpPr txBox="1">
            <a:spLocks noGrp="1"/>
          </p:cNvSpPr>
          <p:nvPr>
            <p:ph type="title"/>
          </p:nvPr>
        </p:nvSpPr>
        <p:spPr>
          <a:xfrm>
            <a:off x="2703513" y="274638"/>
            <a:ext cx="6316662"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56"/>
          <p:cNvSpPr txBox="1">
            <a:spLocks noGrp="1"/>
          </p:cNvSpPr>
          <p:nvPr>
            <p:ph type="body" idx="1"/>
          </p:nvPr>
        </p:nvSpPr>
        <p:spPr>
          <a:xfrm rot="5400000">
            <a:off x="3594100" y="700088"/>
            <a:ext cx="4525963" cy="632618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160" name="Google Shape;160;p5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5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5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163"/>
        <p:cNvGrpSpPr/>
        <p:nvPr/>
      </p:nvGrpSpPr>
      <p:grpSpPr>
        <a:xfrm>
          <a:off x="0" y="0"/>
          <a:ext cx="0" cy="0"/>
          <a:chOff x="0" y="0"/>
          <a:chExt cx="0" cy="0"/>
        </a:xfrm>
      </p:grpSpPr>
      <p:sp>
        <p:nvSpPr>
          <p:cNvPr id="164" name="Google Shape;164;p57"/>
          <p:cNvSpPr txBox="1">
            <a:spLocks noGrp="1"/>
          </p:cNvSpPr>
          <p:nvPr>
            <p:ph type="title"/>
          </p:nvPr>
        </p:nvSpPr>
        <p:spPr>
          <a:xfrm rot="5400000">
            <a:off x="5303837" y="2409825"/>
            <a:ext cx="5851525" cy="15811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57"/>
          <p:cNvSpPr txBox="1">
            <a:spLocks noGrp="1"/>
          </p:cNvSpPr>
          <p:nvPr>
            <p:ph type="body" idx="1"/>
          </p:nvPr>
        </p:nvSpPr>
        <p:spPr>
          <a:xfrm rot="5400000">
            <a:off x="2064544" y="904082"/>
            <a:ext cx="5851525" cy="459263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166" name="Google Shape;166;p5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5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5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matchingName="Title, Text, and 2 Content">
  <p:cSld name="TEXT_AND_TWO_OBJECTS">
    <p:spTree>
      <p:nvGrpSpPr>
        <p:cNvPr id="1" name="Shape 169"/>
        <p:cNvGrpSpPr/>
        <p:nvPr/>
      </p:nvGrpSpPr>
      <p:grpSpPr>
        <a:xfrm>
          <a:off x="0" y="0"/>
          <a:ext cx="0" cy="0"/>
          <a:chOff x="0" y="0"/>
          <a:chExt cx="0" cy="0"/>
        </a:xfrm>
      </p:grpSpPr>
      <p:sp>
        <p:nvSpPr>
          <p:cNvPr id="170" name="Google Shape;170;p58"/>
          <p:cNvSpPr txBox="1">
            <a:spLocks noGrp="1"/>
          </p:cNvSpPr>
          <p:nvPr>
            <p:ph type="title"/>
          </p:nvPr>
        </p:nvSpPr>
        <p:spPr>
          <a:xfrm>
            <a:off x="2703513" y="274638"/>
            <a:ext cx="6316662"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58"/>
          <p:cNvSpPr txBox="1">
            <a:spLocks noGrp="1"/>
          </p:cNvSpPr>
          <p:nvPr>
            <p:ph type="body" idx="1"/>
          </p:nvPr>
        </p:nvSpPr>
        <p:spPr>
          <a:xfrm>
            <a:off x="2693988" y="1600200"/>
            <a:ext cx="30861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172" name="Google Shape;172;p58"/>
          <p:cNvSpPr txBox="1">
            <a:spLocks noGrp="1"/>
          </p:cNvSpPr>
          <p:nvPr>
            <p:ph type="body" idx="2"/>
          </p:nvPr>
        </p:nvSpPr>
        <p:spPr>
          <a:xfrm>
            <a:off x="5932488" y="1600200"/>
            <a:ext cx="3087687" cy="21859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173" name="Google Shape;173;p58"/>
          <p:cNvSpPr txBox="1">
            <a:spLocks noGrp="1"/>
          </p:cNvSpPr>
          <p:nvPr>
            <p:ph type="body" idx="3"/>
          </p:nvPr>
        </p:nvSpPr>
        <p:spPr>
          <a:xfrm>
            <a:off x="5932488" y="3938588"/>
            <a:ext cx="3087687" cy="21875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174" name="Google Shape;174;p5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5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5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29"/>
        <p:cNvGrpSpPr/>
        <p:nvPr/>
      </p:nvGrpSpPr>
      <p:grpSpPr>
        <a:xfrm>
          <a:off x="0" y="0"/>
          <a:ext cx="0" cy="0"/>
          <a:chOff x="0" y="0"/>
          <a:chExt cx="0" cy="0"/>
        </a:xfrm>
      </p:grpSpPr>
      <p:sp>
        <p:nvSpPr>
          <p:cNvPr id="30" name="Google Shape;30;p3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matchingName="Title, Text, and 2 Content">
  <p:cSld name="TEXT_AND_TWO_OBJECTS">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2703513" y="274638"/>
            <a:ext cx="6316662"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7"/>
          <p:cNvSpPr txBox="1">
            <a:spLocks noGrp="1"/>
          </p:cNvSpPr>
          <p:nvPr>
            <p:ph type="body" idx="1"/>
          </p:nvPr>
        </p:nvSpPr>
        <p:spPr>
          <a:xfrm>
            <a:off x="2693988" y="1600200"/>
            <a:ext cx="30861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36" name="Google Shape;36;p37"/>
          <p:cNvSpPr txBox="1">
            <a:spLocks noGrp="1"/>
          </p:cNvSpPr>
          <p:nvPr>
            <p:ph type="body" idx="2"/>
          </p:nvPr>
        </p:nvSpPr>
        <p:spPr>
          <a:xfrm>
            <a:off x="5932488" y="1600200"/>
            <a:ext cx="3087687" cy="21859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37" name="Google Shape;37;p37"/>
          <p:cNvSpPr txBox="1">
            <a:spLocks noGrp="1"/>
          </p:cNvSpPr>
          <p:nvPr>
            <p:ph type="body" idx="3"/>
          </p:nvPr>
        </p:nvSpPr>
        <p:spPr>
          <a:xfrm>
            <a:off x="5932488" y="3938588"/>
            <a:ext cx="3087687" cy="21875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p:txBody>
      </p:sp>
      <p:sp>
        <p:nvSpPr>
          <p:cNvPr id="38" name="Google Shape;38;p3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41"/>
        <p:cNvGrpSpPr/>
        <p:nvPr/>
      </p:nvGrpSpPr>
      <p:grpSpPr>
        <a:xfrm>
          <a:off x="0" y="0"/>
          <a:ext cx="0" cy="0"/>
          <a:chOff x="0" y="0"/>
          <a:chExt cx="0" cy="0"/>
        </a:xfrm>
      </p:grpSpPr>
      <p:sp>
        <p:nvSpPr>
          <p:cNvPr id="42" name="Google Shape;42;p3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Font typeface="Arial" panose="020B0604020202020204"/>
              <a:buNone/>
              <a:defRPr sz="2000"/>
            </a:lvl1pPr>
            <a:lvl2pPr marL="914400" lvl="1" indent="-228600" algn="l">
              <a:spcBef>
                <a:spcPts val="360"/>
              </a:spcBef>
              <a:spcAft>
                <a:spcPts val="0"/>
              </a:spcAft>
              <a:buSzPts val="1800"/>
              <a:buFont typeface="Arial" panose="020B0604020202020204"/>
              <a:buNone/>
              <a:defRPr sz="1800"/>
            </a:lvl2pPr>
            <a:lvl3pPr marL="1371600" lvl="2" indent="-228600" algn="l">
              <a:spcBef>
                <a:spcPts val="320"/>
              </a:spcBef>
              <a:spcAft>
                <a:spcPts val="0"/>
              </a:spcAft>
              <a:buSzPts val="1600"/>
              <a:buFont typeface="Arial" panose="020B0604020202020204"/>
              <a:buNone/>
              <a:defRPr sz="1600"/>
            </a:lvl3pPr>
            <a:lvl4pPr marL="1828800" lvl="3" indent="-228600" algn="l">
              <a:spcBef>
                <a:spcPts val="280"/>
              </a:spcBef>
              <a:spcAft>
                <a:spcPts val="0"/>
              </a:spcAft>
              <a:buSzPts val="1400"/>
              <a:buFont typeface="Arial" panose="020B0604020202020204"/>
              <a:buNone/>
              <a:defRPr sz="1400"/>
            </a:lvl4pPr>
            <a:lvl5pPr marL="2286000" lvl="4" indent="-228600" algn="l">
              <a:spcBef>
                <a:spcPts val="280"/>
              </a:spcBef>
              <a:spcAft>
                <a:spcPts val="0"/>
              </a:spcAft>
              <a:buSzPts val="1400"/>
              <a:buFont typeface="Arial" panose="020B0604020202020204"/>
              <a:buNone/>
              <a:defRPr sz="1400"/>
            </a:lvl5pPr>
            <a:lvl6pPr marL="2743200" lvl="5" indent="-228600" algn="l">
              <a:spcBef>
                <a:spcPts val="280"/>
              </a:spcBef>
              <a:spcAft>
                <a:spcPts val="0"/>
              </a:spcAft>
              <a:buSzPts val="1400"/>
              <a:buFont typeface="Arial" panose="020B0604020202020204"/>
              <a:buNone/>
              <a:defRPr sz="1400"/>
            </a:lvl6pPr>
            <a:lvl7pPr marL="3200400" lvl="6" indent="-228600" algn="l">
              <a:spcBef>
                <a:spcPts val="280"/>
              </a:spcBef>
              <a:spcAft>
                <a:spcPts val="0"/>
              </a:spcAft>
              <a:buSzPts val="1400"/>
              <a:buFont typeface="Arial" panose="020B0604020202020204"/>
              <a:buNone/>
              <a:defRPr sz="1400"/>
            </a:lvl7pPr>
            <a:lvl8pPr marL="3657600" lvl="7" indent="-228600" algn="l">
              <a:spcBef>
                <a:spcPts val="280"/>
              </a:spcBef>
              <a:spcAft>
                <a:spcPts val="0"/>
              </a:spcAft>
              <a:buSzPts val="1400"/>
              <a:buFont typeface="Arial" panose="020B0604020202020204"/>
              <a:buNone/>
              <a:defRPr sz="1400"/>
            </a:lvl8pPr>
            <a:lvl9pPr marL="4114800" lvl="8" indent="-228600" algn="l">
              <a:spcBef>
                <a:spcPts val="280"/>
              </a:spcBef>
              <a:spcAft>
                <a:spcPts val="0"/>
              </a:spcAft>
              <a:buSzPts val="1400"/>
              <a:buFont typeface="Arial" panose="020B0604020202020204"/>
              <a:buNone/>
              <a:defRPr sz="1400"/>
            </a:lvl9pPr>
          </a:lstStyle>
          <a:p/>
        </p:txBody>
      </p:sp>
      <p:sp>
        <p:nvSpPr>
          <p:cNvPr id="44" name="Google Shape;44;p3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7"/>
        <p:cNvGrpSpPr/>
        <p:nvPr/>
      </p:nvGrpSpPr>
      <p:grpSpPr>
        <a:xfrm>
          <a:off x="0" y="0"/>
          <a:ext cx="0" cy="0"/>
          <a:chOff x="0" y="0"/>
          <a:chExt cx="0" cy="0"/>
        </a:xfrm>
      </p:grpSpPr>
      <p:sp>
        <p:nvSpPr>
          <p:cNvPr id="48" name="Google Shape;48;p39"/>
          <p:cNvSpPr txBox="1">
            <a:spLocks noGrp="1"/>
          </p:cNvSpPr>
          <p:nvPr>
            <p:ph type="title"/>
          </p:nvPr>
        </p:nvSpPr>
        <p:spPr>
          <a:xfrm>
            <a:off x="455613" y="274638"/>
            <a:ext cx="8226425"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9"/>
          <p:cNvSpPr txBox="1">
            <a:spLocks noGrp="1"/>
          </p:cNvSpPr>
          <p:nvPr>
            <p:ph type="body" idx="1"/>
          </p:nvPr>
        </p:nvSpPr>
        <p:spPr>
          <a:xfrm>
            <a:off x="455613" y="1600200"/>
            <a:ext cx="4037012"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Font typeface="Arial" panose="020B0604020202020204"/>
              <a:buChar char="•"/>
              <a:defRPr sz="2800"/>
            </a:lvl1pPr>
            <a:lvl2pPr marL="914400" lvl="1" indent="-381000" algn="l">
              <a:spcBef>
                <a:spcPts val="480"/>
              </a:spcBef>
              <a:spcAft>
                <a:spcPts val="0"/>
              </a:spcAft>
              <a:buSzPts val="2400"/>
              <a:buFont typeface="Arial" panose="020B0604020202020204"/>
              <a:buChar char="•"/>
              <a:defRPr sz="2400"/>
            </a:lvl2pPr>
            <a:lvl3pPr marL="1371600" lvl="2" indent="-355600" algn="l">
              <a:spcBef>
                <a:spcPts val="400"/>
              </a:spcBef>
              <a:spcAft>
                <a:spcPts val="0"/>
              </a:spcAft>
              <a:buSzPts val="2000"/>
              <a:buFont typeface="Arial" panose="020B0604020202020204"/>
              <a:buChar char="•"/>
              <a:defRPr sz="2000"/>
            </a:lvl3pPr>
            <a:lvl4pPr marL="1828800" lvl="3" indent="-342900" algn="l">
              <a:spcBef>
                <a:spcPts val="360"/>
              </a:spcBef>
              <a:spcAft>
                <a:spcPts val="0"/>
              </a:spcAft>
              <a:buSzPts val="1800"/>
              <a:buFont typeface="Arial" panose="020B0604020202020204"/>
              <a:buChar char="•"/>
              <a:defRPr sz="1800"/>
            </a:lvl4pPr>
            <a:lvl5pPr marL="2286000" lvl="4" indent="-342900" algn="l">
              <a:spcBef>
                <a:spcPts val="360"/>
              </a:spcBef>
              <a:spcAft>
                <a:spcPts val="0"/>
              </a:spcAft>
              <a:buSzPts val="1800"/>
              <a:buFont typeface="Arial" panose="020B0604020202020204"/>
              <a:buChar char="•"/>
              <a:defRPr sz="1800"/>
            </a:lvl5pPr>
            <a:lvl6pPr marL="2743200" lvl="5" indent="-342900" algn="l">
              <a:spcBef>
                <a:spcPts val="360"/>
              </a:spcBef>
              <a:spcAft>
                <a:spcPts val="0"/>
              </a:spcAft>
              <a:buSzPts val="1800"/>
              <a:buFont typeface="Arial" panose="020B0604020202020204"/>
              <a:buChar char="•"/>
              <a:defRPr sz="1800"/>
            </a:lvl6pPr>
            <a:lvl7pPr marL="3200400" lvl="6" indent="-342900" algn="l">
              <a:spcBef>
                <a:spcPts val="360"/>
              </a:spcBef>
              <a:spcAft>
                <a:spcPts val="0"/>
              </a:spcAft>
              <a:buSzPts val="1800"/>
              <a:buFont typeface="Arial" panose="020B0604020202020204"/>
              <a:buChar char="•"/>
              <a:defRPr sz="1800"/>
            </a:lvl7pPr>
            <a:lvl8pPr marL="3657600" lvl="7" indent="-342900" algn="l">
              <a:spcBef>
                <a:spcPts val="360"/>
              </a:spcBef>
              <a:spcAft>
                <a:spcPts val="0"/>
              </a:spcAft>
              <a:buSzPts val="1800"/>
              <a:buFont typeface="Arial" panose="020B0604020202020204"/>
              <a:buChar char="•"/>
              <a:defRPr sz="1800"/>
            </a:lvl8pPr>
            <a:lvl9pPr marL="4114800" lvl="8" indent="-342900" algn="l">
              <a:spcBef>
                <a:spcPts val="360"/>
              </a:spcBef>
              <a:spcAft>
                <a:spcPts val="0"/>
              </a:spcAft>
              <a:buSzPts val="1800"/>
              <a:buFont typeface="Arial" panose="020B0604020202020204"/>
              <a:buChar char="•"/>
              <a:defRPr sz="1800"/>
            </a:lvl9pPr>
          </a:lstStyle>
          <a:p/>
        </p:txBody>
      </p:sp>
      <p:sp>
        <p:nvSpPr>
          <p:cNvPr id="50" name="Google Shape;50;p39"/>
          <p:cNvSpPr txBox="1">
            <a:spLocks noGrp="1"/>
          </p:cNvSpPr>
          <p:nvPr>
            <p:ph type="body" idx="2"/>
          </p:nvPr>
        </p:nvSpPr>
        <p:spPr>
          <a:xfrm>
            <a:off x="4645025" y="1600200"/>
            <a:ext cx="4037013"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Font typeface="Arial" panose="020B0604020202020204"/>
              <a:buChar char="•"/>
              <a:defRPr sz="2800"/>
            </a:lvl1pPr>
            <a:lvl2pPr marL="914400" lvl="1" indent="-381000" algn="l">
              <a:spcBef>
                <a:spcPts val="480"/>
              </a:spcBef>
              <a:spcAft>
                <a:spcPts val="0"/>
              </a:spcAft>
              <a:buSzPts val="2400"/>
              <a:buFont typeface="Arial" panose="020B0604020202020204"/>
              <a:buChar char="•"/>
              <a:defRPr sz="2400"/>
            </a:lvl2pPr>
            <a:lvl3pPr marL="1371600" lvl="2" indent="-355600" algn="l">
              <a:spcBef>
                <a:spcPts val="400"/>
              </a:spcBef>
              <a:spcAft>
                <a:spcPts val="0"/>
              </a:spcAft>
              <a:buSzPts val="2000"/>
              <a:buFont typeface="Arial" panose="020B0604020202020204"/>
              <a:buChar char="•"/>
              <a:defRPr sz="2000"/>
            </a:lvl3pPr>
            <a:lvl4pPr marL="1828800" lvl="3" indent="-342900" algn="l">
              <a:spcBef>
                <a:spcPts val="360"/>
              </a:spcBef>
              <a:spcAft>
                <a:spcPts val="0"/>
              </a:spcAft>
              <a:buSzPts val="1800"/>
              <a:buFont typeface="Arial" panose="020B0604020202020204"/>
              <a:buChar char="•"/>
              <a:defRPr sz="1800"/>
            </a:lvl4pPr>
            <a:lvl5pPr marL="2286000" lvl="4" indent="-342900" algn="l">
              <a:spcBef>
                <a:spcPts val="360"/>
              </a:spcBef>
              <a:spcAft>
                <a:spcPts val="0"/>
              </a:spcAft>
              <a:buSzPts val="1800"/>
              <a:buFont typeface="Arial" panose="020B0604020202020204"/>
              <a:buChar char="•"/>
              <a:defRPr sz="1800"/>
            </a:lvl5pPr>
            <a:lvl6pPr marL="2743200" lvl="5" indent="-342900" algn="l">
              <a:spcBef>
                <a:spcPts val="360"/>
              </a:spcBef>
              <a:spcAft>
                <a:spcPts val="0"/>
              </a:spcAft>
              <a:buSzPts val="1800"/>
              <a:buFont typeface="Arial" panose="020B0604020202020204"/>
              <a:buChar char="•"/>
              <a:defRPr sz="1800"/>
            </a:lvl6pPr>
            <a:lvl7pPr marL="3200400" lvl="6" indent="-342900" algn="l">
              <a:spcBef>
                <a:spcPts val="360"/>
              </a:spcBef>
              <a:spcAft>
                <a:spcPts val="0"/>
              </a:spcAft>
              <a:buSzPts val="1800"/>
              <a:buFont typeface="Arial" panose="020B0604020202020204"/>
              <a:buChar char="•"/>
              <a:defRPr sz="1800"/>
            </a:lvl7pPr>
            <a:lvl8pPr marL="3657600" lvl="7" indent="-342900" algn="l">
              <a:spcBef>
                <a:spcPts val="360"/>
              </a:spcBef>
              <a:spcAft>
                <a:spcPts val="0"/>
              </a:spcAft>
              <a:buSzPts val="1800"/>
              <a:buFont typeface="Arial" panose="020B0604020202020204"/>
              <a:buChar char="•"/>
              <a:defRPr sz="1800"/>
            </a:lvl8pPr>
            <a:lvl9pPr marL="4114800" lvl="8" indent="-342900" algn="l">
              <a:spcBef>
                <a:spcPts val="360"/>
              </a:spcBef>
              <a:spcAft>
                <a:spcPts val="0"/>
              </a:spcAft>
              <a:buSzPts val="1800"/>
              <a:buFont typeface="Arial" panose="020B0604020202020204"/>
              <a:buChar char="•"/>
              <a:defRPr sz="1800"/>
            </a:lvl9pPr>
          </a:lstStyle>
          <a:p/>
        </p:txBody>
      </p:sp>
      <p:sp>
        <p:nvSpPr>
          <p:cNvPr id="51" name="Google Shape;51;p3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9"/>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54"/>
        <p:cNvGrpSpPr/>
        <p:nvPr/>
      </p:nvGrpSpPr>
      <p:grpSpPr>
        <a:xfrm>
          <a:off x="0" y="0"/>
          <a:ext cx="0" cy="0"/>
          <a:chOff x="0" y="0"/>
          <a:chExt cx="0" cy="0"/>
        </a:xfrm>
      </p:grpSpPr>
      <p:sp>
        <p:nvSpPr>
          <p:cNvPr id="55" name="Google Shape;55;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Font typeface="Arial" panose="020B0604020202020204"/>
              <a:buNone/>
              <a:defRPr sz="2400" b="1"/>
            </a:lvl1pPr>
            <a:lvl2pPr marL="914400" lvl="1" indent="-228600" algn="l">
              <a:spcBef>
                <a:spcPts val="400"/>
              </a:spcBef>
              <a:spcAft>
                <a:spcPts val="0"/>
              </a:spcAft>
              <a:buSzPts val="2000"/>
              <a:buFont typeface="Arial" panose="020B0604020202020204"/>
              <a:buNone/>
              <a:defRPr sz="2000" b="1"/>
            </a:lvl2pPr>
            <a:lvl3pPr marL="1371600" lvl="2" indent="-228600" algn="l">
              <a:spcBef>
                <a:spcPts val="360"/>
              </a:spcBef>
              <a:spcAft>
                <a:spcPts val="0"/>
              </a:spcAft>
              <a:buSzPts val="1800"/>
              <a:buFont typeface="Arial" panose="020B0604020202020204"/>
              <a:buNone/>
              <a:defRPr sz="1800" b="1"/>
            </a:lvl3pPr>
            <a:lvl4pPr marL="1828800" lvl="3" indent="-228600" algn="l">
              <a:spcBef>
                <a:spcPts val="320"/>
              </a:spcBef>
              <a:spcAft>
                <a:spcPts val="0"/>
              </a:spcAft>
              <a:buSzPts val="1600"/>
              <a:buFont typeface="Arial" panose="020B0604020202020204"/>
              <a:buNone/>
              <a:defRPr sz="1600" b="1"/>
            </a:lvl4pPr>
            <a:lvl5pPr marL="2286000" lvl="4" indent="-228600" algn="l">
              <a:spcBef>
                <a:spcPts val="320"/>
              </a:spcBef>
              <a:spcAft>
                <a:spcPts val="0"/>
              </a:spcAft>
              <a:buSzPts val="1600"/>
              <a:buFont typeface="Arial" panose="020B0604020202020204"/>
              <a:buNone/>
              <a:defRPr sz="1600" b="1"/>
            </a:lvl5pPr>
            <a:lvl6pPr marL="2743200" lvl="5" indent="-228600" algn="l">
              <a:spcBef>
                <a:spcPts val="320"/>
              </a:spcBef>
              <a:spcAft>
                <a:spcPts val="0"/>
              </a:spcAft>
              <a:buSzPts val="1600"/>
              <a:buFont typeface="Arial" panose="020B0604020202020204"/>
              <a:buNone/>
              <a:defRPr sz="1600" b="1"/>
            </a:lvl6pPr>
            <a:lvl7pPr marL="3200400" lvl="6" indent="-228600" algn="l">
              <a:spcBef>
                <a:spcPts val="320"/>
              </a:spcBef>
              <a:spcAft>
                <a:spcPts val="0"/>
              </a:spcAft>
              <a:buSzPts val="1600"/>
              <a:buFont typeface="Arial" panose="020B0604020202020204"/>
              <a:buNone/>
              <a:defRPr sz="1600" b="1"/>
            </a:lvl7pPr>
            <a:lvl8pPr marL="3657600" lvl="7" indent="-228600" algn="l">
              <a:spcBef>
                <a:spcPts val="320"/>
              </a:spcBef>
              <a:spcAft>
                <a:spcPts val="0"/>
              </a:spcAft>
              <a:buSzPts val="1600"/>
              <a:buFont typeface="Arial" panose="020B0604020202020204"/>
              <a:buNone/>
              <a:defRPr sz="1600" b="1"/>
            </a:lvl8pPr>
            <a:lvl9pPr marL="4114800" lvl="8" indent="-228600" algn="l">
              <a:spcBef>
                <a:spcPts val="320"/>
              </a:spcBef>
              <a:spcAft>
                <a:spcPts val="0"/>
              </a:spcAft>
              <a:buSzPts val="1600"/>
              <a:buFont typeface="Arial" panose="020B0604020202020204"/>
              <a:buNone/>
              <a:defRPr sz="1600" b="1"/>
            </a:lvl9pPr>
          </a:lstStyle>
          <a:p/>
        </p:txBody>
      </p:sp>
      <p:sp>
        <p:nvSpPr>
          <p:cNvPr id="57" name="Google Shape;57;p4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Font typeface="Arial" panose="020B0604020202020204"/>
              <a:buChar char="•"/>
              <a:defRPr sz="2400"/>
            </a:lvl1pPr>
            <a:lvl2pPr marL="914400" lvl="1" indent="-355600" algn="l">
              <a:spcBef>
                <a:spcPts val="400"/>
              </a:spcBef>
              <a:spcAft>
                <a:spcPts val="0"/>
              </a:spcAft>
              <a:buSzPts val="2000"/>
              <a:buFont typeface="Arial" panose="020B0604020202020204"/>
              <a:buChar char="•"/>
              <a:defRPr sz="2000"/>
            </a:lvl2pPr>
            <a:lvl3pPr marL="1371600" lvl="2" indent="-342900" algn="l">
              <a:spcBef>
                <a:spcPts val="360"/>
              </a:spcBef>
              <a:spcAft>
                <a:spcPts val="0"/>
              </a:spcAft>
              <a:buSzPts val="1800"/>
              <a:buFont typeface="Arial" panose="020B0604020202020204"/>
              <a:buChar char="•"/>
              <a:defRPr sz="1800"/>
            </a:lvl3pPr>
            <a:lvl4pPr marL="1828800" lvl="3" indent="-330200" algn="l">
              <a:spcBef>
                <a:spcPts val="320"/>
              </a:spcBef>
              <a:spcAft>
                <a:spcPts val="0"/>
              </a:spcAft>
              <a:buSzPts val="1600"/>
              <a:buFont typeface="Arial" panose="020B0604020202020204"/>
              <a:buChar char="•"/>
              <a:defRPr sz="1600"/>
            </a:lvl4pPr>
            <a:lvl5pPr marL="2286000" lvl="4" indent="-330200" algn="l">
              <a:spcBef>
                <a:spcPts val="320"/>
              </a:spcBef>
              <a:spcAft>
                <a:spcPts val="0"/>
              </a:spcAft>
              <a:buSzPts val="1600"/>
              <a:buFont typeface="Arial" panose="020B0604020202020204"/>
              <a:buChar char="•"/>
              <a:defRPr sz="1600"/>
            </a:lvl5pPr>
            <a:lvl6pPr marL="2743200" lvl="5" indent="-330200" algn="l">
              <a:spcBef>
                <a:spcPts val="320"/>
              </a:spcBef>
              <a:spcAft>
                <a:spcPts val="0"/>
              </a:spcAft>
              <a:buSzPts val="1600"/>
              <a:buFont typeface="Arial" panose="020B0604020202020204"/>
              <a:buChar char="•"/>
              <a:defRPr sz="1600"/>
            </a:lvl6pPr>
            <a:lvl7pPr marL="3200400" lvl="6" indent="-330200" algn="l">
              <a:spcBef>
                <a:spcPts val="320"/>
              </a:spcBef>
              <a:spcAft>
                <a:spcPts val="0"/>
              </a:spcAft>
              <a:buSzPts val="1600"/>
              <a:buFont typeface="Arial" panose="020B0604020202020204"/>
              <a:buChar char="•"/>
              <a:defRPr sz="1600"/>
            </a:lvl7pPr>
            <a:lvl8pPr marL="3657600" lvl="7" indent="-330200" algn="l">
              <a:spcBef>
                <a:spcPts val="320"/>
              </a:spcBef>
              <a:spcAft>
                <a:spcPts val="0"/>
              </a:spcAft>
              <a:buSzPts val="1600"/>
              <a:buFont typeface="Arial" panose="020B0604020202020204"/>
              <a:buChar char="•"/>
              <a:defRPr sz="1600"/>
            </a:lvl8pPr>
            <a:lvl9pPr marL="4114800" lvl="8" indent="-330200" algn="l">
              <a:spcBef>
                <a:spcPts val="320"/>
              </a:spcBef>
              <a:spcAft>
                <a:spcPts val="0"/>
              </a:spcAft>
              <a:buSzPts val="1600"/>
              <a:buFont typeface="Arial" panose="020B0604020202020204"/>
              <a:buChar char="•"/>
              <a:defRPr sz="1600"/>
            </a:lvl9pPr>
          </a:lstStyle>
          <a:p/>
        </p:txBody>
      </p:sp>
      <p:sp>
        <p:nvSpPr>
          <p:cNvPr id="58" name="Google Shape;58;p4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Font typeface="Arial" panose="020B0604020202020204"/>
              <a:buNone/>
              <a:defRPr sz="2400" b="1"/>
            </a:lvl1pPr>
            <a:lvl2pPr marL="914400" lvl="1" indent="-228600" algn="l">
              <a:spcBef>
                <a:spcPts val="400"/>
              </a:spcBef>
              <a:spcAft>
                <a:spcPts val="0"/>
              </a:spcAft>
              <a:buSzPts val="2000"/>
              <a:buFont typeface="Arial" panose="020B0604020202020204"/>
              <a:buNone/>
              <a:defRPr sz="2000" b="1"/>
            </a:lvl2pPr>
            <a:lvl3pPr marL="1371600" lvl="2" indent="-228600" algn="l">
              <a:spcBef>
                <a:spcPts val="360"/>
              </a:spcBef>
              <a:spcAft>
                <a:spcPts val="0"/>
              </a:spcAft>
              <a:buSzPts val="1800"/>
              <a:buFont typeface="Arial" panose="020B0604020202020204"/>
              <a:buNone/>
              <a:defRPr sz="1800" b="1"/>
            </a:lvl3pPr>
            <a:lvl4pPr marL="1828800" lvl="3" indent="-228600" algn="l">
              <a:spcBef>
                <a:spcPts val="320"/>
              </a:spcBef>
              <a:spcAft>
                <a:spcPts val="0"/>
              </a:spcAft>
              <a:buSzPts val="1600"/>
              <a:buFont typeface="Arial" panose="020B0604020202020204"/>
              <a:buNone/>
              <a:defRPr sz="1600" b="1"/>
            </a:lvl4pPr>
            <a:lvl5pPr marL="2286000" lvl="4" indent="-228600" algn="l">
              <a:spcBef>
                <a:spcPts val="320"/>
              </a:spcBef>
              <a:spcAft>
                <a:spcPts val="0"/>
              </a:spcAft>
              <a:buSzPts val="1600"/>
              <a:buFont typeface="Arial" panose="020B0604020202020204"/>
              <a:buNone/>
              <a:defRPr sz="1600" b="1"/>
            </a:lvl5pPr>
            <a:lvl6pPr marL="2743200" lvl="5" indent="-228600" algn="l">
              <a:spcBef>
                <a:spcPts val="320"/>
              </a:spcBef>
              <a:spcAft>
                <a:spcPts val="0"/>
              </a:spcAft>
              <a:buSzPts val="1600"/>
              <a:buFont typeface="Arial" panose="020B0604020202020204"/>
              <a:buNone/>
              <a:defRPr sz="1600" b="1"/>
            </a:lvl6pPr>
            <a:lvl7pPr marL="3200400" lvl="6" indent="-228600" algn="l">
              <a:spcBef>
                <a:spcPts val="320"/>
              </a:spcBef>
              <a:spcAft>
                <a:spcPts val="0"/>
              </a:spcAft>
              <a:buSzPts val="1600"/>
              <a:buFont typeface="Arial" panose="020B0604020202020204"/>
              <a:buNone/>
              <a:defRPr sz="1600" b="1"/>
            </a:lvl7pPr>
            <a:lvl8pPr marL="3657600" lvl="7" indent="-228600" algn="l">
              <a:spcBef>
                <a:spcPts val="320"/>
              </a:spcBef>
              <a:spcAft>
                <a:spcPts val="0"/>
              </a:spcAft>
              <a:buSzPts val="1600"/>
              <a:buFont typeface="Arial" panose="020B0604020202020204"/>
              <a:buNone/>
              <a:defRPr sz="1600" b="1"/>
            </a:lvl8pPr>
            <a:lvl9pPr marL="4114800" lvl="8" indent="-228600" algn="l">
              <a:spcBef>
                <a:spcPts val="320"/>
              </a:spcBef>
              <a:spcAft>
                <a:spcPts val="0"/>
              </a:spcAft>
              <a:buSzPts val="1600"/>
              <a:buFont typeface="Arial" panose="020B0604020202020204"/>
              <a:buNone/>
              <a:defRPr sz="1600" b="1"/>
            </a:lvl9pPr>
          </a:lstStyle>
          <a:p/>
        </p:txBody>
      </p:sp>
      <p:sp>
        <p:nvSpPr>
          <p:cNvPr id="59" name="Google Shape;59;p4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Font typeface="Arial" panose="020B0604020202020204"/>
              <a:buChar char="•"/>
              <a:defRPr sz="2400"/>
            </a:lvl1pPr>
            <a:lvl2pPr marL="914400" lvl="1" indent="-355600" algn="l">
              <a:spcBef>
                <a:spcPts val="400"/>
              </a:spcBef>
              <a:spcAft>
                <a:spcPts val="0"/>
              </a:spcAft>
              <a:buSzPts val="2000"/>
              <a:buFont typeface="Arial" panose="020B0604020202020204"/>
              <a:buChar char="•"/>
              <a:defRPr sz="2000"/>
            </a:lvl2pPr>
            <a:lvl3pPr marL="1371600" lvl="2" indent="-342900" algn="l">
              <a:spcBef>
                <a:spcPts val="360"/>
              </a:spcBef>
              <a:spcAft>
                <a:spcPts val="0"/>
              </a:spcAft>
              <a:buSzPts val="1800"/>
              <a:buFont typeface="Arial" panose="020B0604020202020204"/>
              <a:buChar char="•"/>
              <a:defRPr sz="1800"/>
            </a:lvl3pPr>
            <a:lvl4pPr marL="1828800" lvl="3" indent="-330200" algn="l">
              <a:spcBef>
                <a:spcPts val="320"/>
              </a:spcBef>
              <a:spcAft>
                <a:spcPts val="0"/>
              </a:spcAft>
              <a:buSzPts val="1600"/>
              <a:buFont typeface="Arial" panose="020B0604020202020204"/>
              <a:buChar char="•"/>
              <a:defRPr sz="1600"/>
            </a:lvl4pPr>
            <a:lvl5pPr marL="2286000" lvl="4" indent="-330200" algn="l">
              <a:spcBef>
                <a:spcPts val="320"/>
              </a:spcBef>
              <a:spcAft>
                <a:spcPts val="0"/>
              </a:spcAft>
              <a:buSzPts val="1600"/>
              <a:buFont typeface="Arial" panose="020B0604020202020204"/>
              <a:buChar char="•"/>
              <a:defRPr sz="1600"/>
            </a:lvl5pPr>
            <a:lvl6pPr marL="2743200" lvl="5" indent="-330200" algn="l">
              <a:spcBef>
                <a:spcPts val="320"/>
              </a:spcBef>
              <a:spcAft>
                <a:spcPts val="0"/>
              </a:spcAft>
              <a:buSzPts val="1600"/>
              <a:buFont typeface="Arial" panose="020B0604020202020204"/>
              <a:buChar char="•"/>
              <a:defRPr sz="1600"/>
            </a:lvl6pPr>
            <a:lvl7pPr marL="3200400" lvl="6" indent="-330200" algn="l">
              <a:spcBef>
                <a:spcPts val="320"/>
              </a:spcBef>
              <a:spcAft>
                <a:spcPts val="0"/>
              </a:spcAft>
              <a:buSzPts val="1600"/>
              <a:buFont typeface="Arial" panose="020B0604020202020204"/>
              <a:buChar char="•"/>
              <a:defRPr sz="1600"/>
            </a:lvl7pPr>
            <a:lvl8pPr marL="3657600" lvl="7" indent="-330200" algn="l">
              <a:spcBef>
                <a:spcPts val="320"/>
              </a:spcBef>
              <a:spcAft>
                <a:spcPts val="0"/>
              </a:spcAft>
              <a:buSzPts val="1600"/>
              <a:buFont typeface="Arial" panose="020B0604020202020204"/>
              <a:buChar char="•"/>
              <a:defRPr sz="1600"/>
            </a:lvl8pPr>
            <a:lvl9pPr marL="4114800" lvl="8" indent="-330200" algn="l">
              <a:spcBef>
                <a:spcPts val="320"/>
              </a:spcBef>
              <a:spcAft>
                <a:spcPts val="0"/>
              </a:spcAft>
              <a:buSzPts val="1600"/>
              <a:buFont typeface="Arial" panose="020B0604020202020204"/>
              <a:buChar char="•"/>
              <a:defRPr sz="1600"/>
            </a:lvl9pPr>
          </a:lstStyle>
          <a:p/>
        </p:txBody>
      </p:sp>
      <p:sp>
        <p:nvSpPr>
          <p:cNvPr id="60" name="Google Shape;60;p4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63"/>
        <p:cNvGrpSpPr/>
        <p:nvPr/>
      </p:nvGrpSpPr>
      <p:grpSpPr>
        <a:xfrm>
          <a:off x="0" y="0"/>
          <a:ext cx="0" cy="0"/>
          <a:chOff x="0" y="0"/>
          <a:chExt cx="0" cy="0"/>
        </a:xfrm>
      </p:grpSpPr>
      <p:sp>
        <p:nvSpPr>
          <p:cNvPr id="64" name="Google Shape;64;p41"/>
          <p:cNvSpPr txBox="1">
            <a:spLocks noGrp="1"/>
          </p:cNvSpPr>
          <p:nvPr>
            <p:ph type="title"/>
          </p:nvPr>
        </p:nvSpPr>
        <p:spPr>
          <a:xfrm>
            <a:off x="455613" y="274638"/>
            <a:ext cx="8226425"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8"/>
        <p:cNvGrpSpPr/>
        <p:nvPr/>
      </p:nvGrpSpPr>
      <p:grpSpPr>
        <a:xfrm>
          <a:off x="0" y="0"/>
          <a:ext cx="0" cy="0"/>
          <a:chOff x="0" y="0"/>
          <a:chExt cx="0" cy="0"/>
        </a:xfrm>
      </p:grpSpPr>
      <p:sp>
        <p:nvSpPr>
          <p:cNvPr id="69" name="Google Shape;69;p4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Font typeface="Arial" panose="020B0604020202020204"/>
              <a:buChar char="•"/>
              <a:defRPr sz="3200"/>
            </a:lvl1pPr>
            <a:lvl2pPr marL="914400" lvl="1" indent="-406400" algn="l">
              <a:spcBef>
                <a:spcPts val="560"/>
              </a:spcBef>
              <a:spcAft>
                <a:spcPts val="0"/>
              </a:spcAft>
              <a:buSzPts val="2800"/>
              <a:buFont typeface="Arial" panose="020B0604020202020204"/>
              <a:buChar char="•"/>
              <a:defRPr sz="2800"/>
            </a:lvl2pPr>
            <a:lvl3pPr marL="1371600" lvl="2" indent="-381000" algn="l">
              <a:spcBef>
                <a:spcPts val="480"/>
              </a:spcBef>
              <a:spcAft>
                <a:spcPts val="0"/>
              </a:spcAft>
              <a:buSzPts val="2400"/>
              <a:buFont typeface="Arial" panose="020B0604020202020204"/>
              <a:buChar char="•"/>
              <a:defRPr sz="2400"/>
            </a:lvl3pPr>
            <a:lvl4pPr marL="1828800" lvl="3" indent="-355600" algn="l">
              <a:spcBef>
                <a:spcPts val="400"/>
              </a:spcBef>
              <a:spcAft>
                <a:spcPts val="0"/>
              </a:spcAft>
              <a:buSzPts val="2000"/>
              <a:buFont typeface="Arial" panose="020B0604020202020204"/>
              <a:buChar char="•"/>
              <a:defRPr sz="2000"/>
            </a:lvl4pPr>
            <a:lvl5pPr marL="2286000" lvl="4" indent="-355600" algn="l">
              <a:spcBef>
                <a:spcPts val="400"/>
              </a:spcBef>
              <a:spcAft>
                <a:spcPts val="0"/>
              </a:spcAft>
              <a:buSzPts val="2000"/>
              <a:buFont typeface="Arial" panose="020B0604020202020204"/>
              <a:buChar char="•"/>
              <a:defRPr sz="2000"/>
            </a:lvl5pPr>
            <a:lvl6pPr marL="2743200" lvl="5" indent="-355600" algn="l">
              <a:spcBef>
                <a:spcPts val="400"/>
              </a:spcBef>
              <a:spcAft>
                <a:spcPts val="0"/>
              </a:spcAft>
              <a:buSzPts val="2000"/>
              <a:buFont typeface="Arial" panose="020B0604020202020204"/>
              <a:buChar char="•"/>
              <a:defRPr sz="2000"/>
            </a:lvl6pPr>
            <a:lvl7pPr marL="3200400" lvl="6" indent="-355600" algn="l">
              <a:spcBef>
                <a:spcPts val="400"/>
              </a:spcBef>
              <a:spcAft>
                <a:spcPts val="0"/>
              </a:spcAft>
              <a:buSzPts val="2000"/>
              <a:buFont typeface="Arial" panose="020B0604020202020204"/>
              <a:buChar char="•"/>
              <a:defRPr sz="2000"/>
            </a:lvl7pPr>
            <a:lvl8pPr marL="3657600" lvl="7" indent="-355600" algn="l">
              <a:spcBef>
                <a:spcPts val="400"/>
              </a:spcBef>
              <a:spcAft>
                <a:spcPts val="0"/>
              </a:spcAft>
              <a:buSzPts val="2000"/>
              <a:buFont typeface="Arial" panose="020B0604020202020204"/>
              <a:buChar char="•"/>
              <a:defRPr sz="2000"/>
            </a:lvl8pPr>
            <a:lvl9pPr marL="4114800" lvl="8" indent="-355600" algn="l">
              <a:spcBef>
                <a:spcPts val="400"/>
              </a:spcBef>
              <a:spcAft>
                <a:spcPts val="0"/>
              </a:spcAft>
              <a:buSzPts val="2000"/>
              <a:buFont typeface="Arial" panose="020B0604020202020204"/>
              <a:buChar char="•"/>
              <a:defRPr sz="2000"/>
            </a:lvl9pPr>
          </a:lstStyle>
          <a:p/>
        </p:txBody>
      </p:sp>
      <p:sp>
        <p:nvSpPr>
          <p:cNvPr id="71" name="Google Shape;71;p4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Font typeface="Arial" panose="020B0604020202020204"/>
              <a:buNone/>
              <a:defRPr sz="1400"/>
            </a:lvl1pPr>
            <a:lvl2pPr marL="914400" lvl="1" indent="-228600" algn="l">
              <a:spcBef>
                <a:spcPts val="240"/>
              </a:spcBef>
              <a:spcAft>
                <a:spcPts val="0"/>
              </a:spcAft>
              <a:buSzPts val="1200"/>
              <a:buFont typeface="Arial" panose="020B0604020202020204"/>
              <a:buNone/>
              <a:defRPr sz="1200"/>
            </a:lvl2pPr>
            <a:lvl3pPr marL="1371600" lvl="2" indent="-228600" algn="l">
              <a:spcBef>
                <a:spcPts val="200"/>
              </a:spcBef>
              <a:spcAft>
                <a:spcPts val="0"/>
              </a:spcAft>
              <a:buSzPts val="1000"/>
              <a:buFont typeface="Arial" panose="020B0604020202020204"/>
              <a:buNone/>
              <a:defRPr sz="1000"/>
            </a:lvl3pPr>
            <a:lvl4pPr marL="1828800" lvl="3" indent="-228600" algn="l">
              <a:spcBef>
                <a:spcPts val="180"/>
              </a:spcBef>
              <a:spcAft>
                <a:spcPts val="0"/>
              </a:spcAft>
              <a:buSzPts val="900"/>
              <a:buFont typeface="Arial" panose="020B0604020202020204"/>
              <a:buNone/>
              <a:defRPr sz="900"/>
            </a:lvl4pPr>
            <a:lvl5pPr marL="2286000" lvl="4" indent="-228600" algn="l">
              <a:spcBef>
                <a:spcPts val="180"/>
              </a:spcBef>
              <a:spcAft>
                <a:spcPts val="0"/>
              </a:spcAft>
              <a:buSzPts val="900"/>
              <a:buFont typeface="Arial" panose="020B0604020202020204"/>
              <a:buNone/>
              <a:defRPr sz="900"/>
            </a:lvl5pPr>
            <a:lvl6pPr marL="2743200" lvl="5" indent="-228600" algn="l">
              <a:spcBef>
                <a:spcPts val="180"/>
              </a:spcBef>
              <a:spcAft>
                <a:spcPts val="0"/>
              </a:spcAft>
              <a:buSzPts val="900"/>
              <a:buFont typeface="Arial" panose="020B0604020202020204"/>
              <a:buNone/>
              <a:defRPr sz="900"/>
            </a:lvl6pPr>
            <a:lvl7pPr marL="3200400" lvl="6" indent="-228600" algn="l">
              <a:spcBef>
                <a:spcPts val="180"/>
              </a:spcBef>
              <a:spcAft>
                <a:spcPts val="0"/>
              </a:spcAft>
              <a:buSzPts val="900"/>
              <a:buFont typeface="Arial" panose="020B0604020202020204"/>
              <a:buNone/>
              <a:defRPr sz="900"/>
            </a:lvl7pPr>
            <a:lvl8pPr marL="3657600" lvl="7" indent="-228600" algn="l">
              <a:spcBef>
                <a:spcPts val="180"/>
              </a:spcBef>
              <a:spcAft>
                <a:spcPts val="0"/>
              </a:spcAft>
              <a:buSzPts val="900"/>
              <a:buFont typeface="Arial" panose="020B0604020202020204"/>
              <a:buNone/>
              <a:defRPr sz="900"/>
            </a:lvl8pPr>
            <a:lvl9pPr marL="4114800" lvl="8" indent="-228600" algn="l">
              <a:spcBef>
                <a:spcPts val="180"/>
              </a:spcBef>
              <a:spcAft>
                <a:spcPts val="0"/>
              </a:spcAft>
              <a:buSzPts val="900"/>
              <a:buFont typeface="Arial" panose="020B0604020202020204"/>
              <a:buNone/>
              <a:defRPr sz="900"/>
            </a:lvl9pPr>
          </a:lstStyle>
          <a:p/>
        </p:txBody>
      </p:sp>
      <p:sp>
        <p:nvSpPr>
          <p:cNvPr id="72" name="Google Shape;72;p4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med">
    <p:strips dir="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2.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33"/>
          <p:cNvSpPr/>
          <p:nvPr/>
        </p:nvSpPr>
        <p:spPr>
          <a:xfrm>
            <a:off x="136525" y="136525"/>
            <a:ext cx="8866188" cy="6581775"/>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 name="Google Shape;11;p33"/>
          <p:cNvSpPr txBox="1">
            <a:spLocks noGrp="1"/>
          </p:cNvSpPr>
          <p:nvPr>
            <p:ph type="title"/>
          </p:nvPr>
        </p:nvSpPr>
        <p:spPr>
          <a:xfrm>
            <a:off x="455613" y="274638"/>
            <a:ext cx="8226425" cy="11430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2" name="Google Shape;12;p33"/>
          <p:cNvSpPr txBox="1">
            <a:spLocks noGrp="1"/>
          </p:cNvSpPr>
          <p:nvPr>
            <p:ph type="body" idx="1"/>
          </p:nvPr>
        </p:nvSpPr>
        <p:spPr>
          <a:xfrm>
            <a:off x="455613" y="1600200"/>
            <a:ext cx="8226425" cy="4525963"/>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3200400" marR="0" lvl="6"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3657600" marR="0" lvl="7"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4114800" marR="0" lvl="8"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3" name="Google Shape;13;p3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4" name="Google Shape;14;p3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5" name="Google Shape;15;p3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strips dir="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4"/>
        <p:cNvGrpSpPr/>
        <p:nvPr/>
      </p:nvGrpSpPr>
      <p:grpSpPr>
        <a:xfrm>
          <a:off x="0" y="0"/>
          <a:ext cx="0" cy="0"/>
          <a:chOff x="0" y="0"/>
          <a:chExt cx="0" cy="0"/>
        </a:xfrm>
      </p:grpSpPr>
      <p:sp>
        <p:nvSpPr>
          <p:cNvPr id="95" name="Google Shape;95;p46"/>
          <p:cNvSpPr txBox="1">
            <a:spLocks noGrp="1"/>
          </p:cNvSpPr>
          <p:nvPr>
            <p:ph type="title"/>
          </p:nvPr>
        </p:nvSpPr>
        <p:spPr>
          <a:xfrm>
            <a:off x="2703513" y="274638"/>
            <a:ext cx="6316662" cy="11430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3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96" name="Google Shape;96;p46"/>
          <p:cNvSpPr txBox="1">
            <a:spLocks noGrp="1"/>
          </p:cNvSpPr>
          <p:nvPr>
            <p:ph type="body" idx="1"/>
          </p:nvPr>
        </p:nvSpPr>
        <p:spPr>
          <a:xfrm>
            <a:off x="2693988" y="1600200"/>
            <a:ext cx="6326187" cy="4525963"/>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3200400" marR="0" lvl="6"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3657600" marR="0" lvl="7"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4114800" marR="0" lvl="8" indent="-381000" algn="l" rtl="0">
              <a:spcBef>
                <a:spcPts val="48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97" name="Google Shape;97;p4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4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99" name="Google Shape;99;p4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spd="med">
    <p:strips dir="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25.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
          <p:cNvSpPr txBox="1">
            <a:spLocks noGrp="1"/>
          </p:cNvSpPr>
          <p:nvPr>
            <p:ph type="ctrTitle"/>
          </p:nvPr>
        </p:nvSpPr>
        <p:spPr>
          <a:xfrm>
            <a:off x="152400" y="1752600"/>
            <a:ext cx="8763000" cy="1927225"/>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400" b="1">
                <a:solidFill>
                  <a:srgbClr val="FFFF00"/>
                </a:solidFill>
                <a:latin typeface="Calibri" panose="020F0502020204030204"/>
                <a:ea typeface="Calibri" panose="020F0502020204030204"/>
                <a:cs typeface="Calibri" panose="020F0502020204030204"/>
                <a:sym typeface="Calibri" panose="020F0502020204030204"/>
              </a:rPr>
              <a:t>CÒN ỐNG ĐỘNG MẠCH</a:t>
            </a:r>
            <a:br>
              <a:rPr lang="en-US" sz="4000" b="1">
                <a:solidFill>
                  <a:srgbClr val="FFFF00"/>
                </a:solidFill>
                <a:latin typeface="Calibri" panose="020F0502020204030204"/>
                <a:ea typeface="Calibri" panose="020F0502020204030204"/>
                <a:cs typeface="Calibri" panose="020F0502020204030204"/>
                <a:sym typeface="Calibri" panose="020F0502020204030204"/>
              </a:rPr>
            </a:br>
            <a:r>
              <a:rPr lang="en-US" sz="4000" b="1">
                <a:solidFill>
                  <a:srgbClr val="FFFF00"/>
                </a:solidFill>
                <a:latin typeface="Calibri" panose="020F0502020204030204"/>
                <a:ea typeface="Calibri" panose="020F0502020204030204"/>
                <a:cs typeface="Calibri" panose="020F0502020204030204"/>
                <a:sym typeface="Calibri" panose="020F0502020204030204"/>
              </a:rPr>
              <a:t>(PATENT DUCTUS ARTERIOSUS = PDA)</a:t>
            </a:r>
            <a:endParaRPr lang="en-US" sz="4000" b="1">
              <a:solidFill>
                <a:srgbClr val="FFFF00"/>
              </a:solidFill>
              <a:latin typeface="Calibri" panose="020F0502020204030204"/>
              <a:ea typeface="Calibri" panose="020F0502020204030204"/>
              <a:cs typeface="Calibri" panose="020F0502020204030204"/>
              <a:sym typeface="Calibri" panose="020F0502020204030204"/>
            </a:endParaRPr>
          </a:p>
        </p:txBody>
      </p:sp>
      <p:sp>
        <p:nvSpPr>
          <p:cNvPr id="182" name="Google Shape;182;p1"/>
          <p:cNvSpPr txBox="1">
            <a:spLocks noGrp="1"/>
          </p:cNvSpPr>
          <p:nvPr>
            <p:ph type="subTitle" idx="1"/>
          </p:nvPr>
        </p:nvSpPr>
        <p:spPr>
          <a:xfrm>
            <a:off x="2438400" y="4191000"/>
            <a:ext cx="4876800" cy="685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200"/>
              <a:buFont typeface="Calibri" panose="020F0502020204030204"/>
              <a:buNone/>
            </a:pPr>
            <a:r>
              <a:rPr lang="en-US" sz="3200" b="1">
                <a:latin typeface="Calibri" panose="020F0502020204030204"/>
                <a:ea typeface="Calibri" panose="020F0502020204030204"/>
                <a:cs typeface="Calibri" panose="020F0502020204030204"/>
                <a:sym typeface="Calibri" panose="020F0502020204030204"/>
              </a:rPr>
              <a:t>PGS. TS. Vũ Minh Phúc</a:t>
            </a:r>
            <a:endParaRPr sz="3200" b="1">
              <a:latin typeface="Calibri" panose="020F0502020204030204"/>
              <a:ea typeface="Calibri" panose="020F0502020204030204"/>
              <a:cs typeface="Calibri" panose="020F0502020204030204"/>
              <a:sym typeface="Calibri" panose="020F0502020204030204"/>
            </a:endParaRPr>
          </a:p>
        </p:txBody>
      </p:sp>
      <p:pic>
        <p:nvPicPr>
          <p:cNvPr id="183" name="Google Shape;183;p1"/>
          <p:cNvPicPr preferRelativeResize="0"/>
          <p:nvPr/>
        </p:nvPicPr>
        <p:blipFill rotWithShape="1">
          <a:blip r:embed="rId1"/>
          <a:srcRect/>
          <a:stretch>
            <a:fillRect/>
          </a:stretch>
        </p:blipFill>
        <p:spPr>
          <a:xfrm>
            <a:off x="8001000" y="60325"/>
            <a:ext cx="1054100" cy="1066800"/>
          </a:xfrm>
          <a:prstGeom prst="rect">
            <a:avLst/>
          </a:prstGeom>
          <a:noFill/>
          <a:ln>
            <a:noFill/>
          </a:ln>
        </p:spPr>
      </p:pic>
      <p:pic>
        <p:nvPicPr>
          <p:cNvPr id="184" name="Google Shape;184;p1"/>
          <p:cNvPicPr preferRelativeResize="0"/>
          <p:nvPr/>
        </p:nvPicPr>
        <p:blipFill rotWithShape="1">
          <a:blip r:embed="rId2"/>
          <a:srcRect/>
          <a:stretch>
            <a:fillRect/>
          </a:stretch>
        </p:blipFill>
        <p:spPr>
          <a:xfrm>
            <a:off x="128588" y="77788"/>
            <a:ext cx="1090612" cy="1065212"/>
          </a:xfrm>
          <a:prstGeom prst="rect">
            <a:avLst/>
          </a:prstGeom>
          <a:noFill/>
          <a:ln>
            <a:noFill/>
          </a:ln>
        </p:spPr>
      </p:pic>
    </p:spTree>
  </p:cSld>
  <p:clrMapOvr>
    <a:masterClrMapping/>
  </p:clrMapOvr>
  <p:transition spd="med">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0"/>
          <p:cNvSpPr txBox="1">
            <a:spLocks noGrp="1"/>
          </p:cNvSpPr>
          <p:nvPr>
            <p:ph type="title"/>
          </p:nvPr>
        </p:nvSpPr>
        <p:spPr>
          <a:xfrm>
            <a:off x="1303338" y="274638"/>
            <a:ext cx="6316662" cy="7159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000" b="1">
                <a:solidFill>
                  <a:srgbClr val="FFFF00"/>
                </a:solidFill>
              </a:rPr>
              <a:t>4. SINH LÝ BỆNH</a:t>
            </a:r>
            <a:endParaRPr lang="en-US" sz="4000" b="1">
              <a:solidFill>
                <a:srgbClr val="FFFF00"/>
              </a:solidFill>
            </a:endParaRPr>
          </a:p>
        </p:txBody>
      </p:sp>
      <p:sp>
        <p:nvSpPr>
          <p:cNvPr id="243" name="Google Shape;243;p10"/>
          <p:cNvSpPr txBox="1"/>
          <p:nvPr/>
        </p:nvSpPr>
        <p:spPr>
          <a:xfrm>
            <a:off x="1066800" y="1981200"/>
            <a:ext cx="6934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4" name="Google Shape;244;p10"/>
          <p:cNvSpPr txBox="1"/>
          <p:nvPr/>
        </p:nvSpPr>
        <p:spPr>
          <a:xfrm>
            <a:off x="457200" y="1219200"/>
            <a:ext cx="8686800" cy="5014153"/>
          </a:xfrm>
          <a:prstGeom prst="rect">
            <a:avLst/>
          </a:prstGeom>
          <a:noFill/>
          <a:ln>
            <a:noFill/>
          </a:ln>
        </p:spPr>
        <p:txBody>
          <a:bodyPr spcFirstLastPara="1" wrap="square" lIns="91425" tIns="45700" rIns="91425" bIns="45700" anchor="t" anchorCtr="0">
            <a:spAutoFit/>
          </a:bodyPr>
          <a:lstStyle/>
          <a:p>
            <a:pPr marL="0" marR="0" lvl="0" indent="-139700" algn="l" rtl="0">
              <a:spcBef>
                <a:spcPts val="0"/>
              </a:spcBef>
              <a:spcAft>
                <a:spcPts val="0"/>
              </a:spcAft>
              <a:buClr>
                <a:schemeClr val="lt1"/>
              </a:buClr>
              <a:buSzPts val="2200"/>
              <a:buFont typeface="Arial" panose="020B0604020202020204"/>
              <a:buChar char="•"/>
            </a:pP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Thay</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đổi</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huyết</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động</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trong</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PDA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tuỳ</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thuộc</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vào</a:t>
            </a:r>
            <a:endParaRPr dirty="0"/>
          </a:p>
          <a:p>
            <a:pPr marL="457200" marR="0" lvl="1" indent="-139700" algn="l" rtl="0">
              <a:spcBef>
                <a:spcPts val="440"/>
              </a:spcBef>
              <a:spcAft>
                <a:spcPts val="0"/>
              </a:spcAft>
              <a:buClr>
                <a:schemeClr val="lt1"/>
              </a:buClr>
              <a:buSzPts val="2200"/>
              <a:buFont typeface="Arial" panose="020B0604020202020204"/>
              <a:buChar char="−"/>
            </a:pP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Kích</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thước</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ống</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ĐM</a:t>
            </a:r>
            <a:endParaRPr dirty="0"/>
          </a:p>
          <a:p>
            <a:pPr marL="457200" marR="0" lvl="1" indent="-139700" algn="l" rtl="0">
              <a:spcBef>
                <a:spcPts val="440"/>
              </a:spcBef>
              <a:spcAft>
                <a:spcPts val="0"/>
              </a:spcAft>
              <a:buClr>
                <a:schemeClr val="lt1"/>
              </a:buClr>
              <a:buSzPts val="2200"/>
              <a:buFont typeface="Arial" panose="020B0604020202020204"/>
              <a:buChar char="−"/>
            </a:pP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Kháng</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lực</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mạch</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phổi</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(pulmonary vascular resistance = PVR)</a:t>
            </a:r>
            <a:endParaRPr dirty="0"/>
          </a:p>
          <a:p>
            <a:pPr marL="0" marR="0" lvl="0" indent="-139700" algn="l" rtl="0">
              <a:spcBef>
                <a:spcPts val="1320"/>
              </a:spcBef>
              <a:spcAft>
                <a:spcPts val="0"/>
              </a:spcAft>
              <a:buClr>
                <a:schemeClr val="lt1"/>
              </a:buClr>
              <a:buSzPts val="2200"/>
              <a:buFont typeface="Arial" panose="020B0604020202020204"/>
              <a:buChar char="•"/>
            </a:pP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Ống</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ĐM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nhỏ</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lượng</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shunt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trái-phải</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tuỳ</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thuộc</a:t>
            </a:r>
            <a:endParaRPr dirty="0"/>
          </a:p>
          <a:p>
            <a:pPr marL="457200" marR="0" lvl="1" indent="-139700" algn="l" rtl="0">
              <a:spcBef>
                <a:spcPts val="440"/>
              </a:spcBef>
              <a:spcAft>
                <a:spcPts val="0"/>
              </a:spcAft>
              <a:buClr>
                <a:schemeClr val="lt1"/>
              </a:buClr>
              <a:buSzPts val="2200"/>
              <a:buFont typeface="Arial" panose="020B0604020202020204"/>
              <a:buChar char="−"/>
            </a:pP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đường</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kính</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ống</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ĐM</a:t>
            </a:r>
            <a:endParaRPr dirty="0"/>
          </a:p>
          <a:p>
            <a:pPr marL="457200" marR="0" lvl="1" indent="-139700" algn="l" rtl="0">
              <a:spcBef>
                <a:spcPts val="440"/>
              </a:spcBef>
              <a:spcAft>
                <a:spcPts val="0"/>
              </a:spcAft>
              <a:buClr>
                <a:schemeClr val="lt1"/>
              </a:buClr>
              <a:buSzPts val="2200"/>
              <a:buFont typeface="Arial" panose="020B0604020202020204"/>
              <a:buChar char="−"/>
            </a:pP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chiều</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dài</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ống</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ĐM</a:t>
            </a:r>
            <a:endParaRPr dirty="0"/>
          </a:p>
          <a:p>
            <a:pPr marL="457200" marR="0" lvl="1" indent="-139700" algn="l" rtl="0">
              <a:spcBef>
                <a:spcPts val="440"/>
              </a:spcBef>
              <a:spcAft>
                <a:spcPts val="0"/>
              </a:spcAft>
              <a:buClr>
                <a:schemeClr val="lt1"/>
              </a:buClr>
              <a:buSzPts val="2200"/>
              <a:buFont typeface="Arial" panose="020B0604020202020204"/>
              <a:buChar char="−"/>
            </a:pP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mức</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độ</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xoắn</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của</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ống</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ĐM</a:t>
            </a:r>
            <a:endParaRPr dirty="0"/>
          </a:p>
          <a:p>
            <a:pPr marL="0" marR="0" lvl="0" indent="-139700" algn="l" rtl="0">
              <a:spcBef>
                <a:spcPts val="1320"/>
              </a:spcBef>
              <a:spcAft>
                <a:spcPts val="0"/>
              </a:spcAft>
              <a:buClr>
                <a:schemeClr val="lt1"/>
              </a:buClr>
              <a:buSzPts val="2200"/>
              <a:buFont typeface="Arial" panose="020B0604020202020204"/>
              <a:buChar char="•"/>
            </a:pP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Ống</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ĐM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lớn</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lượng</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và</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chiều</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của</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shunt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tuỳ</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a:t>
            </a:r>
            <a:r>
              <a:rPr lang="en-US" sz="2200" b="1" i="0" u="none" strike="noStrike" cap="none" dirty="0" err="1">
                <a:solidFill>
                  <a:srgbClr val="FFFF00"/>
                </a:solidFill>
                <a:latin typeface="Arial" panose="020B0604020202020204"/>
                <a:ea typeface="Arial" panose="020B0604020202020204"/>
                <a:cs typeface="Arial" panose="020B0604020202020204"/>
                <a:sym typeface="Arial" panose="020B0604020202020204"/>
              </a:rPr>
              <a:t>thuộc</a:t>
            </a:r>
            <a:r>
              <a:rPr lang="en-US" sz="2200" b="1" i="0" u="none" strike="noStrike" cap="none" dirty="0">
                <a:solidFill>
                  <a:srgbClr val="FFFF00"/>
                </a:solidFill>
                <a:latin typeface="Arial" panose="020B0604020202020204"/>
                <a:ea typeface="Arial" panose="020B0604020202020204"/>
                <a:cs typeface="Arial" panose="020B0604020202020204"/>
                <a:sym typeface="Arial" panose="020B0604020202020204"/>
              </a:rPr>
              <a:t> PVR</a:t>
            </a:r>
            <a:endParaRPr dirty="0"/>
          </a:p>
          <a:p>
            <a:pPr marL="457200" marR="0" lvl="1" indent="-139700" algn="l" rtl="0">
              <a:spcBef>
                <a:spcPts val="440"/>
              </a:spcBef>
              <a:spcAft>
                <a:spcPts val="0"/>
              </a:spcAft>
              <a:buClr>
                <a:schemeClr val="lt1"/>
              </a:buClr>
              <a:buSzPts val="2200"/>
              <a:buFont typeface="Arial" panose="020B0604020202020204"/>
              <a:buChar char="−"/>
            </a:pP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PVR &lt; SVR: 	shunt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trái-phải</a:t>
            </a:r>
            <a:endParaRPr dirty="0"/>
          </a:p>
          <a:p>
            <a:pPr marL="457200" marR="0" lvl="1" indent="0" algn="l" rtl="0">
              <a:spcBef>
                <a:spcPts val="440"/>
              </a:spcBef>
              <a:spcAft>
                <a:spcPts val="0"/>
              </a:spcAft>
              <a:buClr>
                <a:schemeClr val="lt1"/>
              </a:buClr>
              <a:buSzPts val="2200"/>
              <a:buFont typeface="Arial" panose="020B0604020202020204"/>
              <a:buNone/>
            </a:pP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PVR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càng</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thấp</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shunt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càng</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lớn</a:t>
            </a:r>
            <a:endParaRPr dirty="0"/>
          </a:p>
          <a:p>
            <a:pPr marL="457200" marR="0" lvl="1" indent="-139700" algn="l" rtl="0">
              <a:spcBef>
                <a:spcPts val="880"/>
              </a:spcBef>
              <a:spcAft>
                <a:spcPts val="0"/>
              </a:spcAft>
              <a:buClr>
                <a:schemeClr val="lt1"/>
              </a:buClr>
              <a:buSzPts val="2200"/>
              <a:buFont typeface="Arial" panose="020B0604020202020204"/>
              <a:buChar char="−"/>
            </a:pP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PVR &gt; SVR:	shunt </a:t>
            </a:r>
            <a:r>
              <a:rPr lang="en-US" sz="22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phải-trái</a:t>
            </a:r>
            <a:r>
              <a:rPr lang="en-US" sz="22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endParaRPr dirty="0"/>
          </a:p>
          <a:p>
            <a:pPr marL="457200" marR="0" lvl="1" indent="0" algn="l" rtl="0">
              <a:spcBef>
                <a:spcPts val="440"/>
              </a:spcBef>
              <a:spcAft>
                <a:spcPts val="0"/>
              </a:spcAft>
              <a:buClr>
                <a:schemeClr val="lt1"/>
              </a:buClr>
              <a:buSzPts val="2200"/>
              <a:buFont typeface="Arial" panose="020B0604020202020204"/>
              <a:buNone/>
            </a:pPr>
            <a:endParaRPr sz="22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med">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1"/>
          <p:cNvSpPr txBox="1">
            <a:spLocks noGrp="1"/>
          </p:cNvSpPr>
          <p:nvPr>
            <p:ph type="title"/>
          </p:nvPr>
        </p:nvSpPr>
        <p:spPr>
          <a:xfrm>
            <a:off x="2209800" y="14288"/>
            <a:ext cx="6316663" cy="762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b="1">
                <a:solidFill>
                  <a:srgbClr val="FFFF00"/>
                </a:solidFill>
              </a:rPr>
              <a:t>4. SINH LÝ BỆNH</a:t>
            </a:r>
            <a:endParaRPr lang="en-US" sz="4000" b="1">
              <a:solidFill>
                <a:srgbClr val="FFFF00"/>
              </a:solidFill>
            </a:endParaRPr>
          </a:p>
        </p:txBody>
      </p:sp>
      <p:sp>
        <p:nvSpPr>
          <p:cNvPr id="251" name="Google Shape;251;p11"/>
          <p:cNvSpPr txBox="1">
            <a:spLocks noGrp="1"/>
          </p:cNvSpPr>
          <p:nvPr>
            <p:ph type="body" idx="1"/>
          </p:nvPr>
        </p:nvSpPr>
        <p:spPr>
          <a:xfrm>
            <a:off x="609600" y="838200"/>
            <a:ext cx="6705600" cy="2209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400"/>
              <a:buFont typeface="Calibri" panose="020F0502020204030204"/>
              <a:buChar char="•"/>
            </a:pPr>
            <a:r>
              <a:rPr lang="en-US" b="1">
                <a:solidFill>
                  <a:srgbClr val="FFFF00"/>
                </a:solidFill>
                <a:latin typeface="Calibri" panose="020F0502020204030204"/>
                <a:ea typeface="Calibri" panose="020F0502020204030204"/>
                <a:cs typeface="Calibri" panose="020F0502020204030204"/>
                <a:sym typeface="Calibri" panose="020F0502020204030204"/>
              </a:rPr>
              <a:t>&lt; 2 tháng tuổi</a:t>
            </a:r>
            <a:r>
              <a:rPr lang="en-US">
                <a:latin typeface="Calibri" panose="020F0502020204030204"/>
                <a:ea typeface="Calibri" panose="020F0502020204030204"/>
                <a:cs typeface="Calibri" panose="020F0502020204030204"/>
                <a:sym typeface="Calibri" panose="020F0502020204030204"/>
              </a:rPr>
              <a:t> </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Sanh đủ tháng: PVR còn cao nhưng vẫn &lt; SVR</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Shunt T-P không lớn</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Sanh non : PVR giảm nhanh hơn trẻ đủ tháng</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Shunt T-P có thể lớn → suy tim</a:t>
            </a:r>
            <a:endParaRPr lang="en-US">
              <a:latin typeface="Calibri" panose="020F0502020204030204"/>
              <a:ea typeface="Calibri" panose="020F0502020204030204"/>
              <a:cs typeface="Calibri" panose="020F0502020204030204"/>
              <a:sym typeface="Calibri" panose="020F0502020204030204"/>
            </a:endParaRPr>
          </a:p>
        </p:txBody>
      </p:sp>
      <p:pic>
        <p:nvPicPr>
          <p:cNvPr id="252" name="Google Shape;252;p11"/>
          <p:cNvPicPr preferRelativeResize="0"/>
          <p:nvPr/>
        </p:nvPicPr>
        <p:blipFill rotWithShape="1">
          <a:blip r:embed="rId1"/>
          <a:srcRect/>
          <a:stretch>
            <a:fillRect/>
          </a:stretch>
        </p:blipFill>
        <p:spPr>
          <a:xfrm>
            <a:off x="2514600" y="3048000"/>
            <a:ext cx="3968750" cy="3810000"/>
          </a:xfrm>
          <a:prstGeom prst="rect">
            <a:avLst/>
          </a:prstGeom>
          <a:noFill/>
          <a:ln>
            <a:noFill/>
          </a:ln>
        </p:spPr>
      </p:pic>
    </p:spTree>
  </p:cSld>
  <p:clrMapOvr>
    <a:masterClrMapping/>
  </p:clrMapOvr>
  <p:transition spd="med">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2"/>
          <p:cNvSpPr txBox="1">
            <a:spLocks noGrp="1"/>
          </p:cNvSpPr>
          <p:nvPr>
            <p:ph type="title"/>
          </p:nvPr>
        </p:nvSpPr>
        <p:spPr>
          <a:xfrm>
            <a:off x="1998663" y="0"/>
            <a:ext cx="6316662" cy="762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b="1">
                <a:solidFill>
                  <a:srgbClr val="FFFF00"/>
                </a:solidFill>
              </a:rPr>
              <a:t>4. SINH LÝ BỆNH</a:t>
            </a:r>
            <a:endParaRPr lang="en-US" sz="4000" b="1">
              <a:solidFill>
                <a:srgbClr val="FFFF00"/>
              </a:solidFill>
            </a:endParaRPr>
          </a:p>
        </p:txBody>
      </p:sp>
      <p:sp>
        <p:nvSpPr>
          <p:cNvPr id="259" name="Google Shape;259;p12"/>
          <p:cNvSpPr txBox="1">
            <a:spLocks noGrp="1"/>
          </p:cNvSpPr>
          <p:nvPr>
            <p:ph type="body" idx="1"/>
          </p:nvPr>
        </p:nvSpPr>
        <p:spPr>
          <a:xfrm>
            <a:off x="306388" y="838200"/>
            <a:ext cx="8988425" cy="237648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400"/>
              <a:buFont typeface="Calibri" panose="020F0502020204030204"/>
              <a:buChar char="•"/>
            </a:pPr>
            <a:r>
              <a:rPr lang="en-US" b="1">
                <a:solidFill>
                  <a:srgbClr val="FFFF00"/>
                </a:solidFill>
                <a:latin typeface="Calibri" panose="020F0502020204030204"/>
                <a:ea typeface="Calibri" panose="020F0502020204030204"/>
                <a:cs typeface="Calibri" panose="020F0502020204030204"/>
                <a:sym typeface="Calibri" panose="020F0502020204030204"/>
              </a:rPr>
              <a:t>&gt; 2 tháng tuổi</a:t>
            </a:r>
            <a:endParaRPr lang="en-US" b="1">
              <a:solidFill>
                <a:srgbClr val="FFFF00"/>
              </a:solidFill>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PVR giảm: shunt T-P</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nếu PDA lớn  → shunt T-P lớn → suy tim </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 thay đổi cấu trúc mạch máu phổi </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 PVR tăng dần → shunt T-P nhỏ</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 PVR &gt; SVR → shunt P-T	</a:t>
            </a:r>
            <a:endParaRPr lang="en-US">
              <a:latin typeface="Calibri" panose="020F0502020204030204"/>
              <a:ea typeface="Calibri" panose="020F0502020204030204"/>
              <a:cs typeface="Calibri" panose="020F0502020204030204"/>
              <a:sym typeface="Calibri" panose="020F0502020204030204"/>
            </a:endParaRPr>
          </a:p>
        </p:txBody>
      </p:sp>
      <p:grpSp>
        <p:nvGrpSpPr>
          <p:cNvPr id="260" name="Google Shape;260;p12"/>
          <p:cNvGrpSpPr/>
          <p:nvPr/>
        </p:nvGrpSpPr>
        <p:grpSpPr>
          <a:xfrm>
            <a:off x="822325" y="3351213"/>
            <a:ext cx="7331075" cy="3468687"/>
            <a:chOff x="822477" y="3351919"/>
            <a:chExt cx="7330923" cy="3468548"/>
          </a:xfrm>
        </p:grpSpPr>
        <p:pic>
          <p:nvPicPr>
            <p:cNvPr id="261" name="Google Shape;261;p12"/>
            <p:cNvPicPr preferRelativeResize="0"/>
            <p:nvPr/>
          </p:nvPicPr>
          <p:blipFill rotWithShape="1">
            <a:blip r:embed="rId1"/>
            <a:srcRect/>
            <a:stretch>
              <a:fillRect/>
            </a:stretch>
          </p:blipFill>
          <p:spPr>
            <a:xfrm>
              <a:off x="822477" y="3352800"/>
              <a:ext cx="3673323" cy="3467667"/>
            </a:xfrm>
            <a:prstGeom prst="rect">
              <a:avLst/>
            </a:prstGeom>
            <a:noFill/>
            <a:ln>
              <a:noFill/>
            </a:ln>
          </p:spPr>
        </p:pic>
        <p:pic>
          <p:nvPicPr>
            <p:cNvPr id="262" name="Google Shape;262;p12"/>
            <p:cNvPicPr preferRelativeResize="0"/>
            <p:nvPr/>
          </p:nvPicPr>
          <p:blipFill rotWithShape="1">
            <a:blip r:embed="rId2"/>
            <a:srcRect/>
            <a:stretch>
              <a:fillRect/>
            </a:stretch>
          </p:blipFill>
          <p:spPr>
            <a:xfrm>
              <a:off x="4724400" y="3351919"/>
              <a:ext cx="3429000" cy="3462862"/>
            </a:xfrm>
            <a:prstGeom prst="rect">
              <a:avLst/>
            </a:prstGeom>
            <a:noFill/>
            <a:ln>
              <a:noFill/>
            </a:ln>
          </p:spPr>
        </p:pic>
      </p:grpSp>
    </p:spTree>
  </p:cSld>
  <p:clrMapOvr>
    <a:masterClrMapping/>
  </p:clrMapOvr>
  <p:transition spd="med">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13"/>
          <p:cNvPicPr preferRelativeResize="0"/>
          <p:nvPr/>
        </p:nvPicPr>
        <p:blipFill rotWithShape="1">
          <a:blip r:embed="rId1"/>
          <a:srcRect/>
          <a:stretch>
            <a:fillRect/>
          </a:stretch>
        </p:blipFill>
        <p:spPr>
          <a:xfrm>
            <a:off x="0" y="371475"/>
            <a:ext cx="9128125" cy="6105525"/>
          </a:xfrm>
          <a:prstGeom prst="rect">
            <a:avLst/>
          </a:prstGeom>
          <a:noFill/>
          <a:ln>
            <a:noFill/>
          </a:ln>
        </p:spPr>
      </p:pic>
    </p:spTree>
  </p:cSld>
  <p:clrMapOvr>
    <a:masterClrMapping/>
  </p:clrMapOvr>
  <p:transition spd="med">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4"/>
          <p:cNvSpPr txBox="1">
            <a:spLocks noGrp="1"/>
          </p:cNvSpPr>
          <p:nvPr>
            <p:ph type="title"/>
          </p:nvPr>
        </p:nvSpPr>
        <p:spPr>
          <a:xfrm>
            <a:off x="2209800" y="152400"/>
            <a:ext cx="6316663" cy="83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b="1">
                <a:solidFill>
                  <a:srgbClr val="FFFF00"/>
                </a:solidFill>
              </a:rPr>
              <a:t>4. SINH LÝ BỆNH</a:t>
            </a:r>
            <a:endParaRPr lang="en-US" sz="4000" b="1">
              <a:solidFill>
                <a:srgbClr val="FFFF00"/>
              </a:solidFill>
            </a:endParaRPr>
          </a:p>
        </p:txBody>
      </p:sp>
      <p:sp>
        <p:nvSpPr>
          <p:cNvPr id="273" name="Google Shape;273;p14"/>
          <p:cNvSpPr txBox="1"/>
          <p:nvPr/>
        </p:nvSpPr>
        <p:spPr>
          <a:xfrm>
            <a:off x="457200" y="1219200"/>
            <a:ext cx="8305800" cy="5308600"/>
          </a:xfrm>
          <a:prstGeom prst="rect">
            <a:avLst/>
          </a:prstGeom>
          <a:noFill/>
          <a:ln>
            <a:noFill/>
          </a:ln>
        </p:spPr>
        <p:txBody>
          <a:bodyPr spcFirstLastPara="1" wrap="square" lIns="91425" tIns="45700" rIns="91425" bIns="45700" anchor="t" anchorCtr="0">
            <a:spAutoFit/>
          </a:bodyPr>
          <a:lstStyle/>
          <a:p>
            <a:pPr marL="0" marR="0" lvl="0" indent="-139700" algn="l" rtl="0">
              <a:spcBef>
                <a:spcPts val="0"/>
              </a:spcBef>
              <a:spcAft>
                <a:spcPts val="0"/>
              </a:spcAft>
              <a:buClr>
                <a:schemeClr val="lt1"/>
              </a:buClr>
              <a:buSzPts val="2200"/>
              <a:buFont typeface="Arial" panose="020B0604020202020204"/>
              <a:buChar char="•"/>
            </a:pPr>
            <a:r>
              <a:rPr lang="en-US" sz="2200" b="0" i="0" u="none" strike="noStrike" cap="none">
                <a:solidFill>
                  <a:schemeClr val="lt1"/>
                </a:solidFill>
                <a:latin typeface="Arial" panose="020B0604020202020204"/>
                <a:ea typeface="Arial" panose="020B0604020202020204"/>
                <a:cs typeface="Arial" panose="020B0604020202020204"/>
                <a:sym typeface="Arial" panose="020B0604020202020204"/>
              </a:rPr>
              <a:t> </a:t>
            </a:r>
            <a:r>
              <a:rPr lang="en-US" sz="2200" b="1" i="0" u="none" strike="noStrike" cap="none">
                <a:solidFill>
                  <a:srgbClr val="FFFF00"/>
                </a:solidFill>
                <a:latin typeface="Arial" panose="020B0604020202020204"/>
                <a:ea typeface="Arial" panose="020B0604020202020204"/>
                <a:cs typeface="Arial" panose="020B0604020202020204"/>
                <a:sym typeface="Arial" panose="020B0604020202020204"/>
              </a:rPr>
              <a:t>PVR thấp : shunt trái-phải nếu lớn</a:t>
            </a:r>
            <a:endParaRPr sz="2200" b="1" i="0" u="none" strike="noStrike" cap="none">
              <a:solidFill>
                <a:srgbClr val="FFFF00"/>
              </a:solidFill>
              <a:latin typeface="Arial" panose="020B0604020202020204"/>
              <a:ea typeface="Arial" panose="020B0604020202020204"/>
              <a:cs typeface="Arial" panose="020B0604020202020204"/>
              <a:sym typeface="Arial" panose="020B0604020202020204"/>
            </a:endParaRPr>
          </a:p>
          <a:p>
            <a:pPr marL="457200" marR="0" lvl="1" indent="-139700" algn="l" rtl="0">
              <a:spcBef>
                <a:spcPts val="600"/>
              </a:spcBef>
              <a:spcAft>
                <a:spcPts val="0"/>
              </a:spcAft>
              <a:buClr>
                <a:schemeClr val="lt1"/>
              </a:buClr>
              <a:buSzPts val="2200"/>
              <a:buFont typeface="Arial" panose="020B0604020202020204"/>
              <a:buChar char="−"/>
            </a:pPr>
            <a:r>
              <a:rPr lang="en-US" sz="2200" b="0" i="0" u="none" strike="noStrike" cap="none">
                <a:solidFill>
                  <a:schemeClr val="lt1"/>
                </a:solidFill>
                <a:latin typeface="Arial" panose="020B0604020202020204"/>
                <a:ea typeface="Arial" panose="020B0604020202020204"/>
                <a:cs typeface="Arial" panose="020B0604020202020204"/>
                <a:sym typeface="Arial" panose="020B0604020202020204"/>
              </a:rPr>
              <a:t> Lưu lượng máu lên phổi (PBF) tăng 		: ĐMP dãn</a:t>
            </a:r>
            <a:endParaRPr sz="22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457200" marR="0" lvl="1" indent="-139700" algn="l" rtl="0">
              <a:spcBef>
                <a:spcPts val="600"/>
              </a:spcBef>
              <a:spcAft>
                <a:spcPts val="0"/>
              </a:spcAft>
              <a:buClr>
                <a:schemeClr val="lt1"/>
              </a:buClr>
              <a:buSzPts val="2200"/>
              <a:buFont typeface="Arial" panose="020B0604020202020204"/>
              <a:buChar char="−"/>
            </a:pPr>
            <a:r>
              <a:rPr lang="en-US" sz="2200" b="0" i="0" u="none" strike="noStrike" cap="none">
                <a:solidFill>
                  <a:schemeClr val="lt1"/>
                </a:solidFill>
                <a:latin typeface="Arial" panose="020B0604020202020204"/>
                <a:ea typeface="Arial" panose="020B0604020202020204"/>
                <a:cs typeface="Arial" panose="020B0604020202020204"/>
                <a:sym typeface="Arial" panose="020B0604020202020204"/>
              </a:rPr>
              <a:t> Thể tích máu về tim trái tăng			: tim trái lớn</a:t>
            </a:r>
            <a:endParaRPr sz="22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457200" marR="0" lvl="1" indent="-139700" algn="l" rtl="0">
              <a:spcBef>
                <a:spcPts val="600"/>
              </a:spcBef>
              <a:spcAft>
                <a:spcPts val="0"/>
              </a:spcAft>
              <a:buClr>
                <a:schemeClr val="lt1"/>
              </a:buClr>
              <a:buSzPts val="2200"/>
              <a:buFont typeface="Arial" panose="020B0604020202020204"/>
              <a:buChar char="−"/>
            </a:pPr>
            <a:r>
              <a:rPr lang="en-US" sz="2200" b="0" i="0" u="none" strike="noStrike" cap="none">
                <a:solidFill>
                  <a:schemeClr val="lt1"/>
                </a:solidFill>
                <a:latin typeface="Arial" panose="020B0604020202020204"/>
                <a:ea typeface="Arial" panose="020B0604020202020204"/>
                <a:cs typeface="Arial" panose="020B0604020202020204"/>
                <a:sym typeface="Arial" panose="020B0604020202020204"/>
              </a:rPr>
              <a:t> Cung lượng tim trái lớn nếu tim trái còn bù	: ĐMC dãn</a:t>
            </a:r>
            <a:endParaRPr sz="22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457200" marR="0" lvl="1" indent="-139700" algn="l" rtl="0">
              <a:spcBef>
                <a:spcPts val="600"/>
              </a:spcBef>
              <a:spcAft>
                <a:spcPts val="0"/>
              </a:spcAft>
              <a:buClr>
                <a:schemeClr val="lt1"/>
              </a:buClr>
              <a:buSzPts val="2200"/>
              <a:buFont typeface="Arial" panose="020B0604020202020204"/>
              <a:buChar char="−"/>
            </a:pPr>
            <a:r>
              <a:rPr lang="en-US" sz="2200" b="0" i="0" u="none" strike="noStrike" cap="none">
                <a:solidFill>
                  <a:schemeClr val="lt1"/>
                </a:solidFill>
                <a:latin typeface="Arial" panose="020B0604020202020204"/>
                <a:ea typeface="Arial" panose="020B0604020202020204"/>
                <a:cs typeface="Arial" panose="020B0604020202020204"/>
                <a:sym typeface="Arial" panose="020B0604020202020204"/>
              </a:rPr>
              <a:t> Nếu tim trái mất bù → suy tim trái → tăng áp phổi thụ động</a:t>
            </a:r>
            <a:endParaRPr sz="22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spcBef>
                <a:spcPts val="1800"/>
              </a:spcBef>
              <a:spcAft>
                <a:spcPts val="0"/>
              </a:spcAft>
              <a:buNone/>
            </a:pPr>
            <a:r>
              <a:rPr lang="en-US" sz="2200" b="1" i="0" u="none" strike="noStrike" cap="none">
                <a:solidFill>
                  <a:srgbClr val="FFFF00"/>
                </a:solidFill>
                <a:latin typeface="Arial" panose="020B0604020202020204"/>
                <a:ea typeface="Arial" panose="020B0604020202020204"/>
                <a:cs typeface="Arial" panose="020B0604020202020204"/>
                <a:sym typeface="Arial" panose="020B0604020202020204"/>
              </a:rPr>
              <a:t> </a:t>
            </a:r>
            <a:endParaRPr lang="en-US" sz="2200" b="1" i="0" u="none" strike="noStrike" cap="none">
              <a:solidFill>
                <a:srgbClr val="FFFF00"/>
              </a:solidFill>
              <a:latin typeface="Arial" panose="020B0604020202020204"/>
              <a:ea typeface="Arial" panose="020B0604020202020204"/>
              <a:cs typeface="Arial" panose="020B0604020202020204"/>
              <a:sym typeface="Arial" panose="020B0604020202020204"/>
            </a:endParaRPr>
          </a:p>
          <a:p>
            <a:pPr marL="0" marR="0" lvl="0" indent="-139700" algn="l" rtl="0">
              <a:spcBef>
                <a:spcPts val="1800"/>
              </a:spcBef>
              <a:spcAft>
                <a:spcPts val="0"/>
              </a:spcAft>
              <a:buClr>
                <a:srgbClr val="FFFF00"/>
              </a:buClr>
              <a:buSzPts val="2200"/>
              <a:buFont typeface="Arial" panose="020B0604020202020204"/>
              <a:buChar char="•"/>
            </a:pPr>
            <a:r>
              <a:rPr lang="en-US" sz="2200" b="1" i="0" u="none" strike="noStrike" cap="none">
                <a:solidFill>
                  <a:srgbClr val="FFFF00"/>
                </a:solidFill>
                <a:latin typeface="Arial" panose="020B0604020202020204"/>
                <a:ea typeface="Arial" panose="020B0604020202020204"/>
                <a:cs typeface="Arial" panose="020B0604020202020204"/>
                <a:sym typeface="Arial" panose="020B0604020202020204"/>
              </a:rPr>
              <a:t> PVR cao &gt; SRV : shunt phải-trái (Eisenmenger complex)</a:t>
            </a:r>
            <a:endParaRPr lang="en-US" sz="2200" b="1" i="0" u="none" strike="noStrike" cap="none">
              <a:solidFill>
                <a:srgbClr val="FFFF00"/>
              </a:solidFill>
              <a:latin typeface="Arial" panose="020B0604020202020204"/>
              <a:ea typeface="Arial" panose="020B0604020202020204"/>
              <a:cs typeface="Arial" panose="020B0604020202020204"/>
              <a:sym typeface="Arial" panose="020B0604020202020204"/>
            </a:endParaRPr>
          </a:p>
          <a:p>
            <a:pPr marL="457200" marR="0" lvl="1" indent="-139700" algn="l" rtl="0">
              <a:spcBef>
                <a:spcPts val="600"/>
              </a:spcBef>
              <a:spcAft>
                <a:spcPts val="0"/>
              </a:spcAft>
              <a:buClr>
                <a:schemeClr val="lt1"/>
              </a:buClr>
              <a:buSzPts val="2200"/>
              <a:buFont typeface="Arial" panose="020B0604020202020204"/>
              <a:buChar char="−"/>
            </a:pPr>
            <a:r>
              <a:rPr lang="en-US" sz="2200" b="0" i="0" u="none" strike="noStrike" cap="none">
                <a:solidFill>
                  <a:schemeClr val="lt1"/>
                </a:solidFill>
                <a:latin typeface="Arial" panose="020B0604020202020204"/>
                <a:ea typeface="Arial" panose="020B0604020202020204"/>
                <a:cs typeface="Arial" panose="020B0604020202020204"/>
                <a:sym typeface="Arial" panose="020B0604020202020204"/>
              </a:rPr>
              <a:t> Bệnh lý mạch máu phổi tắc nghẽn</a:t>
            </a:r>
            <a:endParaRPr sz="22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457200" marR="0" lvl="1" indent="-114300" algn="l" rtl="0">
              <a:spcBef>
                <a:spcPts val="600"/>
              </a:spcBef>
              <a:spcAft>
                <a:spcPts val="0"/>
              </a:spcAft>
              <a:buClr>
                <a:schemeClr val="lt1"/>
              </a:buClr>
              <a:buSzPts val="1800"/>
              <a:buFont typeface="Arial" panose="020B0604020202020204"/>
              <a:buChar char="−"/>
            </a:pPr>
            <a:r>
              <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a:solidFill>
                  <a:schemeClr val="lt1"/>
                </a:solidFill>
                <a:latin typeface="Arial" panose="020B0604020202020204"/>
                <a:ea typeface="Arial" panose="020B0604020202020204"/>
                <a:cs typeface="Arial" panose="020B0604020202020204"/>
                <a:sym typeface="Arial" panose="020B0604020202020204"/>
              </a:rPr>
              <a:t>↑ gánh áp suất thất phải → suy tim phải</a:t>
            </a:r>
            <a:endParaRPr sz="22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457200" marR="0" lvl="1" indent="-139700" algn="l" rtl="0">
              <a:spcBef>
                <a:spcPts val="600"/>
              </a:spcBef>
              <a:spcAft>
                <a:spcPts val="0"/>
              </a:spcAft>
              <a:buClr>
                <a:schemeClr val="lt1"/>
              </a:buClr>
              <a:buSzPts val="2200"/>
              <a:buFont typeface="Arial" panose="020B0604020202020204"/>
              <a:buChar char="−"/>
            </a:pPr>
            <a:r>
              <a:rPr lang="en-US" sz="2200" b="0" i="0" u="none" strike="noStrike" cap="none">
                <a:solidFill>
                  <a:schemeClr val="lt1"/>
                </a:solidFill>
                <a:latin typeface="Arial" panose="020B0604020202020204"/>
                <a:ea typeface="Arial" panose="020B0604020202020204"/>
                <a:cs typeface="Arial" panose="020B0604020202020204"/>
                <a:sym typeface="Arial" panose="020B0604020202020204"/>
              </a:rPr>
              <a:t> Lưu lượng máu lên phổi (PBF) ↓ </a:t>
            </a:r>
            <a:r>
              <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rPr>
              <a:t>→ </a:t>
            </a:r>
            <a:r>
              <a:rPr lang="en-US" sz="2200" b="0" i="0" u="none" strike="noStrike" cap="none">
                <a:solidFill>
                  <a:schemeClr val="lt1"/>
                </a:solidFill>
                <a:latin typeface="Arial" panose="020B0604020202020204"/>
                <a:ea typeface="Arial" panose="020B0604020202020204"/>
                <a:cs typeface="Arial" panose="020B0604020202020204"/>
                <a:sym typeface="Arial" panose="020B0604020202020204"/>
              </a:rPr>
              <a:t>thiếu O</a:t>
            </a:r>
            <a:r>
              <a:rPr lang="en-US" sz="2200" b="0" i="0" u="none" strike="noStrike" cap="none" baseline="-25000">
                <a:solidFill>
                  <a:schemeClr val="lt1"/>
                </a:solidFill>
                <a:latin typeface="Arial" panose="020B0604020202020204"/>
                <a:ea typeface="Arial" panose="020B0604020202020204"/>
                <a:cs typeface="Arial" panose="020B0604020202020204"/>
                <a:sym typeface="Arial" panose="020B0604020202020204"/>
              </a:rPr>
              <a:t>2 </a:t>
            </a:r>
            <a:r>
              <a:rPr lang="en-US" sz="2200" b="0" i="0" u="none" strike="noStrike" cap="none">
                <a:solidFill>
                  <a:schemeClr val="lt1"/>
                </a:solidFill>
                <a:latin typeface="Arial" panose="020B0604020202020204"/>
                <a:ea typeface="Arial" panose="020B0604020202020204"/>
                <a:cs typeface="Arial" panose="020B0604020202020204"/>
                <a:sym typeface="Arial" panose="020B0604020202020204"/>
              </a:rPr>
              <a:t>máu</a:t>
            </a:r>
            <a:endParaRPr sz="22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457200" marR="0" lvl="1" indent="-139700" algn="l" rtl="0">
              <a:spcBef>
                <a:spcPts val="600"/>
              </a:spcBef>
              <a:spcAft>
                <a:spcPts val="0"/>
              </a:spcAft>
              <a:buClr>
                <a:schemeClr val="lt1"/>
              </a:buClr>
              <a:buSzPts val="2200"/>
              <a:buFont typeface="Arial" panose="020B0604020202020204"/>
              <a:buChar char="−"/>
            </a:pPr>
            <a:r>
              <a:rPr lang="en-US" sz="2200" b="0" i="0" u="none" strike="noStrike" cap="none">
                <a:solidFill>
                  <a:schemeClr val="lt1"/>
                </a:solidFill>
                <a:latin typeface="Arial" panose="020B0604020202020204"/>
                <a:ea typeface="Arial" panose="020B0604020202020204"/>
                <a:cs typeface="Arial" panose="020B0604020202020204"/>
                <a:sym typeface="Arial" panose="020B0604020202020204"/>
              </a:rPr>
              <a:t> Thể tích máu về tim trái ↓ → cung lượng tim trái </a:t>
            </a:r>
            <a:r>
              <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rPr>
              <a:t>↓</a:t>
            </a:r>
            <a:endPar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1" indent="0" algn="l" rtl="0">
              <a:spcBef>
                <a:spcPts val="600"/>
              </a:spcBef>
              <a:spcAft>
                <a:spcPts val="0"/>
              </a:spcAft>
              <a:buNone/>
            </a:pPr>
            <a:endParaRPr sz="22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med">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5"/>
          <p:cNvSpPr txBox="1">
            <a:spLocks noGrp="1"/>
          </p:cNvSpPr>
          <p:nvPr>
            <p:ph type="title"/>
          </p:nvPr>
        </p:nvSpPr>
        <p:spPr>
          <a:xfrm>
            <a:off x="2133600" y="381000"/>
            <a:ext cx="6316663" cy="83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0" b="1">
                <a:solidFill>
                  <a:srgbClr val="FFFF00"/>
                </a:solidFill>
              </a:rPr>
              <a:t>4. SINH LÝ BỆNH</a:t>
            </a:r>
            <a:endParaRPr lang="en-US" sz="4000" b="1">
              <a:solidFill>
                <a:srgbClr val="FFFF00"/>
              </a:solidFill>
            </a:endParaRPr>
          </a:p>
        </p:txBody>
      </p:sp>
      <p:sp>
        <p:nvSpPr>
          <p:cNvPr id="280" name="Google Shape;280;p15"/>
          <p:cNvSpPr txBox="1">
            <a:spLocks noGrp="1"/>
          </p:cNvSpPr>
          <p:nvPr>
            <p:ph type="body" idx="1"/>
          </p:nvPr>
        </p:nvSpPr>
        <p:spPr>
          <a:xfrm>
            <a:off x="609600" y="1600200"/>
            <a:ext cx="7877175" cy="4525963"/>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400"/>
              <a:buFont typeface="Arial" panose="020B0604020202020204"/>
              <a:buNone/>
            </a:pPr>
            <a:r>
              <a:rPr lang="en-US" b="1"/>
              <a:t>Trẻ sơ sinh sanh non</a:t>
            </a:r>
            <a:endParaRPr lang="en-US" b="1"/>
          </a:p>
          <a:p>
            <a:pPr marL="342900" lvl="0" indent="-342900" algn="l" rtl="0">
              <a:lnSpc>
                <a:spcPct val="120000"/>
              </a:lnSpc>
              <a:spcBef>
                <a:spcPts val="960"/>
              </a:spcBef>
              <a:spcAft>
                <a:spcPts val="0"/>
              </a:spcAft>
              <a:buSzPts val="2400"/>
              <a:buFont typeface="Arial" panose="020B0604020202020204"/>
              <a:buChar char="•"/>
            </a:pPr>
            <a:r>
              <a:rPr lang="en-US"/>
              <a:t>Sau sanh oxy hóa máu cải thiện → kháng lực mạch máu phổi giảm nhanh</a:t>
            </a:r>
            <a:endParaRPr lang="en-US"/>
          </a:p>
          <a:p>
            <a:pPr marL="342900" lvl="0" indent="-342900" algn="l" rtl="0">
              <a:lnSpc>
                <a:spcPct val="120000"/>
              </a:lnSpc>
              <a:spcBef>
                <a:spcPts val="960"/>
              </a:spcBef>
              <a:spcAft>
                <a:spcPts val="0"/>
              </a:spcAft>
              <a:buSzPts val="2400"/>
              <a:buFont typeface="Arial" panose="020B0604020202020204"/>
              <a:buNone/>
            </a:pPr>
            <a:r>
              <a:rPr lang="en-US"/>
              <a:t>	Ống ĐM của trẻ sinh non đáp ứng kém với oxy nên không đóng lại</a:t>
            </a:r>
            <a:endParaRPr lang="en-US"/>
          </a:p>
          <a:p>
            <a:pPr marL="342900" lvl="0" indent="-342900" algn="l" rtl="0">
              <a:lnSpc>
                <a:spcPct val="120000"/>
              </a:lnSpc>
              <a:spcBef>
                <a:spcPts val="960"/>
              </a:spcBef>
              <a:spcAft>
                <a:spcPts val="0"/>
              </a:spcAft>
              <a:buSzPts val="2400"/>
              <a:buFont typeface="Arial" panose="020B0604020202020204"/>
              <a:buNone/>
            </a:pPr>
            <a:r>
              <a:rPr lang="en-US"/>
              <a:t>	Shunt trái-phải lớn → phổi cứng → không cai được máy thở, lệ thuộc oxy</a:t>
            </a:r>
            <a:endParaRPr lang="en-US"/>
          </a:p>
          <a:p>
            <a:pPr marL="342900" lvl="0" indent="-342900" algn="l" rtl="0">
              <a:lnSpc>
                <a:spcPct val="120000"/>
              </a:lnSpc>
              <a:spcBef>
                <a:spcPts val="960"/>
              </a:spcBef>
              <a:spcAft>
                <a:spcPts val="0"/>
              </a:spcAft>
              <a:buSzPts val="2400"/>
              <a:buFont typeface="Arial" panose="020B0604020202020204"/>
              <a:buChar char="•"/>
            </a:pPr>
            <a:r>
              <a:rPr lang="en-US"/>
              <a:t>Thở máy và oxy kéo dài → lọan sản phổi, tăng áp phổi, tâm phế mãn, suy tim phải</a:t>
            </a:r>
            <a:endParaRPr lang="en-US"/>
          </a:p>
        </p:txBody>
      </p:sp>
    </p:spTree>
  </p:cSld>
  <p:clrMapOvr>
    <a:masterClrMapping/>
  </p:clrMapOvr>
  <p:transition spd="med">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6"/>
          <p:cNvSpPr txBox="1">
            <a:spLocks noGrp="1"/>
          </p:cNvSpPr>
          <p:nvPr>
            <p:ph type="title"/>
          </p:nvPr>
        </p:nvSpPr>
        <p:spPr>
          <a:xfrm>
            <a:off x="685800" y="228600"/>
            <a:ext cx="7772400" cy="762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000" b="1">
                <a:solidFill>
                  <a:srgbClr val="FFFF00"/>
                </a:solidFill>
              </a:rPr>
              <a:t>5. TRIỆU CHỨNG LÂM SÀNG</a:t>
            </a:r>
            <a:endParaRPr lang="en-US" sz="4000" b="1">
              <a:solidFill>
                <a:srgbClr val="FFFF00"/>
              </a:solidFill>
            </a:endParaRPr>
          </a:p>
        </p:txBody>
      </p:sp>
      <p:sp>
        <p:nvSpPr>
          <p:cNvPr id="287" name="Google Shape;287;p16"/>
          <p:cNvSpPr txBox="1">
            <a:spLocks noGrp="1"/>
          </p:cNvSpPr>
          <p:nvPr>
            <p:ph type="body" idx="1"/>
          </p:nvPr>
        </p:nvSpPr>
        <p:spPr>
          <a:xfrm>
            <a:off x="685800" y="1295400"/>
            <a:ext cx="8105775" cy="4830763"/>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SzPts val="2400"/>
              <a:buFont typeface="Arial" panose="020B0604020202020204"/>
              <a:buChar char="•"/>
            </a:pPr>
            <a:r>
              <a:rPr lang="en-US" b="1">
                <a:solidFill>
                  <a:srgbClr val="FFFF00"/>
                </a:solidFill>
              </a:rPr>
              <a:t>Triệu chứng cơ năng</a:t>
            </a:r>
            <a:endParaRPr lang="en-US" b="1">
              <a:solidFill>
                <a:srgbClr val="FFFF00"/>
              </a:solidFill>
            </a:endParaRPr>
          </a:p>
          <a:p>
            <a:pPr marL="742950" lvl="1" indent="-285750" algn="l" rtl="0">
              <a:lnSpc>
                <a:spcPct val="120000"/>
              </a:lnSpc>
              <a:spcBef>
                <a:spcPts val="960"/>
              </a:spcBef>
              <a:spcAft>
                <a:spcPts val="0"/>
              </a:spcAft>
              <a:buSzPts val="2400"/>
              <a:buFont typeface="Arial" panose="020B0604020202020204"/>
              <a:buChar char="−"/>
            </a:pPr>
            <a:r>
              <a:rPr lang="en-US"/>
              <a:t>PDA nhỏ : không triệu chứng</a:t>
            </a:r>
            <a:endParaRPr lang="en-US"/>
          </a:p>
          <a:p>
            <a:pPr marL="742950" lvl="1" indent="-285750" algn="l" rtl="0">
              <a:lnSpc>
                <a:spcPct val="120000"/>
              </a:lnSpc>
              <a:spcBef>
                <a:spcPts val="960"/>
              </a:spcBef>
              <a:spcAft>
                <a:spcPts val="0"/>
              </a:spcAft>
              <a:buSzPts val="2400"/>
              <a:buFont typeface="Arial" panose="020B0604020202020204"/>
              <a:buChar char="−"/>
            </a:pPr>
            <a:r>
              <a:rPr lang="en-US"/>
              <a:t>PDA lớn </a:t>
            </a:r>
            <a:endParaRPr lang="en-US"/>
          </a:p>
          <a:p>
            <a:pPr marL="1143000" lvl="2" indent="-228600" algn="l" rtl="0">
              <a:lnSpc>
                <a:spcPct val="120000"/>
              </a:lnSpc>
              <a:spcBef>
                <a:spcPts val="960"/>
              </a:spcBef>
              <a:spcAft>
                <a:spcPts val="0"/>
              </a:spcAft>
              <a:buSzPts val="2400"/>
              <a:buFont typeface="Noto Sans Symbols"/>
              <a:buChar char="▪"/>
            </a:pPr>
            <a:r>
              <a:rPr lang="en-US"/>
              <a:t>Hay bị nhiễm trùng hô hấp dưới, xẹp phổi</a:t>
            </a:r>
            <a:endParaRPr lang="en-US"/>
          </a:p>
          <a:p>
            <a:pPr marL="1143000" lvl="2" indent="-228600" algn="l" rtl="0">
              <a:lnSpc>
                <a:spcPct val="120000"/>
              </a:lnSpc>
              <a:spcBef>
                <a:spcPts val="960"/>
              </a:spcBef>
              <a:spcAft>
                <a:spcPts val="0"/>
              </a:spcAft>
              <a:buSzPts val="2400"/>
              <a:buFont typeface="Noto Sans Symbols"/>
              <a:buChar char="▪"/>
            </a:pPr>
            <a:r>
              <a:rPr lang="en-US"/>
              <a:t>Chậm tăng cân, sụt cân</a:t>
            </a:r>
            <a:endParaRPr lang="en-US"/>
          </a:p>
          <a:p>
            <a:pPr marL="1143000" lvl="2" indent="-228600" algn="l" rtl="0">
              <a:lnSpc>
                <a:spcPct val="120000"/>
              </a:lnSpc>
              <a:spcBef>
                <a:spcPts val="960"/>
              </a:spcBef>
              <a:spcAft>
                <a:spcPts val="0"/>
              </a:spcAft>
              <a:buSzPts val="2400"/>
              <a:buFont typeface="Noto Sans Symbols"/>
              <a:buChar char="▪"/>
            </a:pPr>
            <a:r>
              <a:rPr lang="en-US"/>
              <a:t>Suy tim : thở nhanh, khó thở / gắng sức, phù, tiểu ít, vả mồ hôi, bú ăn kém, quấy khóc </a:t>
            </a:r>
            <a:endParaRPr lang="en-US"/>
          </a:p>
        </p:txBody>
      </p:sp>
    </p:spTree>
  </p:cSld>
  <p:clrMapOvr>
    <a:masterClrMapping/>
  </p:clrMapOvr>
  <p:transition spd="med">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7"/>
          <p:cNvSpPr txBox="1">
            <a:spLocks noGrp="1"/>
          </p:cNvSpPr>
          <p:nvPr>
            <p:ph type="title"/>
          </p:nvPr>
        </p:nvSpPr>
        <p:spPr>
          <a:xfrm>
            <a:off x="685800" y="228600"/>
            <a:ext cx="7772400" cy="762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000" b="1">
                <a:solidFill>
                  <a:srgbClr val="FFFF00"/>
                </a:solidFill>
              </a:rPr>
              <a:t>5. TRIỆU CHỨNG LÂM SÀNG</a:t>
            </a:r>
            <a:endParaRPr lang="en-US" sz="4000" b="1">
              <a:solidFill>
                <a:srgbClr val="FFFF00"/>
              </a:solidFill>
            </a:endParaRPr>
          </a:p>
        </p:txBody>
      </p:sp>
      <p:sp>
        <p:nvSpPr>
          <p:cNvPr id="294" name="Google Shape;294;p17"/>
          <p:cNvSpPr txBox="1">
            <a:spLocks noGrp="1"/>
          </p:cNvSpPr>
          <p:nvPr>
            <p:ph type="body" idx="1"/>
          </p:nvPr>
        </p:nvSpPr>
        <p:spPr>
          <a:xfrm>
            <a:off x="228600" y="1295400"/>
            <a:ext cx="8915400" cy="5462588"/>
          </a:xfrm>
          <a:prstGeom prst="rect">
            <a:avLst/>
          </a:prstGeom>
          <a:noFill/>
          <a:ln>
            <a:noFill/>
          </a:ln>
        </p:spPr>
        <p:txBody>
          <a:bodyPr spcFirstLastPara="1" wrap="square" lIns="91425" tIns="45700" rIns="91425" bIns="45700" anchor="t" anchorCtr="0">
            <a:noAutofit/>
          </a:bodyPr>
          <a:lstStyle/>
          <a:p>
            <a:pPr marL="342900" lvl="0" indent="-342900" algn="l" rtl="0">
              <a:lnSpc>
                <a:spcPct val="110000"/>
              </a:lnSpc>
              <a:spcBef>
                <a:spcPts val="0"/>
              </a:spcBef>
              <a:spcAft>
                <a:spcPts val="0"/>
              </a:spcAft>
              <a:buSzPts val="2400"/>
              <a:buFont typeface="Arial" panose="020B0604020202020204"/>
              <a:buChar char="•"/>
            </a:pPr>
            <a:r>
              <a:rPr lang="en-US" b="1">
                <a:solidFill>
                  <a:srgbClr val="FFFF00"/>
                </a:solidFill>
              </a:rPr>
              <a:t>Triệu chứng thực thể</a:t>
            </a:r>
            <a:endParaRPr lang="en-US" b="1">
              <a:solidFill>
                <a:srgbClr val="FFFF00"/>
              </a:solidFill>
            </a:endParaRPr>
          </a:p>
          <a:p>
            <a:pPr marL="742950" lvl="1" indent="-285750" algn="l" rtl="0">
              <a:lnSpc>
                <a:spcPct val="110000"/>
              </a:lnSpc>
              <a:spcBef>
                <a:spcPts val="480"/>
              </a:spcBef>
              <a:spcAft>
                <a:spcPts val="0"/>
              </a:spcAft>
              <a:buSzPts val="2400"/>
              <a:buFont typeface="Noto Sans Symbols"/>
              <a:buChar char="▪"/>
            </a:pPr>
            <a:r>
              <a:rPr lang="en-US" b="1"/>
              <a:t>Hội chứng nhiễm Rubella bào thai (±)</a:t>
            </a:r>
            <a:endParaRPr lang="en-US" b="1"/>
          </a:p>
          <a:p>
            <a:pPr marL="1143000" lvl="2" indent="-228600" algn="l" rtl="0">
              <a:lnSpc>
                <a:spcPct val="110000"/>
              </a:lnSpc>
              <a:spcBef>
                <a:spcPts val="480"/>
              </a:spcBef>
              <a:spcAft>
                <a:spcPts val="0"/>
              </a:spcAft>
              <a:buSzPts val="2400"/>
              <a:buFont typeface="Arial" panose="020B0604020202020204"/>
              <a:buChar char="−"/>
            </a:pPr>
            <a:r>
              <a:rPr lang="en-US"/>
              <a:t>Đục thuỷ tinh thể, ↑ nhãn áp, bệnh lý sắc tố võng mạc,  </a:t>
            </a:r>
            <a:endParaRPr lang="en-US"/>
          </a:p>
          <a:p>
            <a:pPr marL="1143000" lvl="2" indent="-228600" algn="l" rtl="0">
              <a:lnSpc>
                <a:spcPct val="110000"/>
              </a:lnSpc>
              <a:spcBef>
                <a:spcPts val="480"/>
              </a:spcBef>
              <a:spcAft>
                <a:spcPts val="0"/>
              </a:spcAft>
              <a:buSzPts val="2400"/>
              <a:buFont typeface="Arial" panose="020B0604020202020204"/>
              <a:buChar char="−"/>
            </a:pPr>
            <a:r>
              <a:rPr lang="en-US"/>
              <a:t>Điếc </a:t>
            </a:r>
            <a:endParaRPr lang="en-US"/>
          </a:p>
          <a:p>
            <a:pPr marL="1143000" lvl="2" indent="-228600" algn="l" rtl="0">
              <a:lnSpc>
                <a:spcPct val="110000"/>
              </a:lnSpc>
              <a:spcBef>
                <a:spcPts val="480"/>
              </a:spcBef>
              <a:spcAft>
                <a:spcPts val="0"/>
              </a:spcAft>
              <a:buSzPts val="2400"/>
              <a:buFont typeface="Arial" panose="020B0604020202020204"/>
              <a:buChar char="−"/>
            </a:pPr>
            <a:r>
              <a:rPr lang="en-US"/>
              <a:t>Đầu nhỏ</a:t>
            </a:r>
            <a:endParaRPr lang="en-US"/>
          </a:p>
          <a:p>
            <a:pPr marL="1143000" lvl="2" indent="-228600" algn="l" rtl="0">
              <a:lnSpc>
                <a:spcPct val="110000"/>
              </a:lnSpc>
              <a:spcBef>
                <a:spcPts val="480"/>
              </a:spcBef>
              <a:spcAft>
                <a:spcPts val="0"/>
              </a:spcAft>
              <a:buSzPts val="2400"/>
              <a:buFont typeface="Arial" panose="020B0604020202020204"/>
              <a:buChar char="−"/>
            </a:pPr>
            <a:r>
              <a:rPr lang="en-US"/>
              <a:t>Viêm não – màng não</a:t>
            </a:r>
            <a:endParaRPr lang="en-US"/>
          </a:p>
          <a:p>
            <a:pPr marL="1143000" lvl="2" indent="-228600" algn="l" rtl="0">
              <a:lnSpc>
                <a:spcPct val="110000"/>
              </a:lnSpc>
              <a:spcBef>
                <a:spcPts val="480"/>
              </a:spcBef>
              <a:spcAft>
                <a:spcPts val="0"/>
              </a:spcAft>
              <a:buSzPts val="2400"/>
              <a:buFont typeface="Arial" panose="020B0604020202020204"/>
              <a:buChar char="−"/>
            </a:pPr>
            <a:r>
              <a:rPr lang="en-US"/>
              <a:t>Chậm phát triển tâm thần</a:t>
            </a:r>
            <a:endParaRPr lang="en-US"/>
          </a:p>
          <a:p>
            <a:pPr marL="1143000" lvl="2" indent="-228600" algn="l" rtl="0">
              <a:lnSpc>
                <a:spcPct val="110000"/>
              </a:lnSpc>
              <a:spcBef>
                <a:spcPts val="480"/>
              </a:spcBef>
              <a:spcAft>
                <a:spcPts val="0"/>
              </a:spcAft>
              <a:buSzPts val="2400"/>
              <a:buFont typeface="Arial" panose="020B0604020202020204"/>
              <a:buChar char="−"/>
            </a:pPr>
            <a:r>
              <a:rPr lang="en-US"/>
              <a:t>Vàng da, phát ban</a:t>
            </a:r>
            <a:endParaRPr lang="en-US"/>
          </a:p>
          <a:p>
            <a:pPr marL="1143000" lvl="2" indent="-228600" algn="l" rtl="0">
              <a:lnSpc>
                <a:spcPct val="110000"/>
              </a:lnSpc>
              <a:spcBef>
                <a:spcPts val="480"/>
              </a:spcBef>
              <a:spcAft>
                <a:spcPts val="0"/>
              </a:spcAft>
              <a:buSzPts val="2400"/>
              <a:buFont typeface="Arial" panose="020B0604020202020204"/>
              <a:buChar char="−"/>
            </a:pPr>
            <a:r>
              <a:rPr lang="en-US"/>
              <a:t>Lách to</a:t>
            </a:r>
            <a:endParaRPr lang="en-US"/>
          </a:p>
          <a:p>
            <a:pPr marL="1143000" lvl="2" indent="-228600" algn="l" rtl="0">
              <a:lnSpc>
                <a:spcPct val="110000"/>
              </a:lnSpc>
              <a:spcBef>
                <a:spcPts val="480"/>
              </a:spcBef>
              <a:spcAft>
                <a:spcPts val="0"/>
              </a:spcAft>
              <a:buSzPts val="2400"/>
              <a:buFont typeface="Arial" panose="020B0604020202020204"/>
              <a:buChar char="−"/>
            </a:pPr>
            <a:r>
              <a:rPr lang="en-US"/>
              <a:t>Bệnh xương thấu xạ</a:t>
            </a:r>
            <a:endParaRPr lang="en-US"/>
          </a:p>
          <a:p>
            <a:pPr marL="1143000" lvl="2" indent="-228600" algn="l" rtl="0">
              <a:lnSpc>
                <a:spcPct val="110000"/>
              </a:lnSpc>
              <a:spcBef>
                <a:spcPts val="480"/>
              </a:spcBef>
              <a:spcAft>
                <a:spcPts val="0"/>
              </a:spcAft>
              <a:buSzPts val="2400"/>
              <a:buFont typeface="Arial" panose="020B0604020202020204"/>
              <a:buChar char="−"/>
            </a:pPr>
            <a:r>
              <a:rPr lang="en-US"/>
              <a:t>TBS (PDA, hẹp ĐMP, hẹp ĐMC)</a:t>
            </a:r>
            <a:endParaRPr lang="en-US"/>
          </a:p>
        </p:txBody>
      </p:sp>
    </p:spTree>
  </p:cSld>
  <p:clrMapOvr>
    <a:masterClrMapping/>
  </p:clrMapOvr>
  <p:transition spd="med">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8"/>
          <p:cNvSpPr txBox="1">
            <a:spLocks noGrp="1"/>
          </p:cNvSpPr>
          <p:nvPr>
            <p:ph type="title"/>
          </p:nvPr>
        </p:nvSpPr>
        <p:spPr>
          <a:xfrm>
            <a:off x="685800" y="198438"/>
            <a:ext cx="7772400" cy="762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000" b="1">
                <a:solidFill>
                  <a:srgbClr val="FFFF00"/>
                </a:solidFill>
              </a:rPr>
              <a:t>5. TRIỆU CHỨNG LÂM SÀNG</a:t>
            </a:r>
            <a:endParaRPr lang="en-US" sz="4000" b="1">
              <a:solidFill>
                <a:srgbClr val="FFFF00"/>
              </a:solidFill>
            </a:endParaRPr>
          </a:p>
        </p:txBody>
      </p:sp>
      <p:sp>
        <p:nvSpPr>
          <p:cNvPr id="301" name="Google Shape;301;p18"/>
          <p:cNvSpPr txBox="1">
            <a:spLocks noGrp="1"/>
          </p:cNvSpPr>
          <p:nvPr>
            <p:ph type="body" idx="1"/>
          </p:nvPr>
        </p:nvSpPr>
        <p:spPr>
          <a:xfrm>
            <a:off x="381000" y="990600"/>
            <a:ext cx="8763000" cy="5562600"/>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SzPts val="2600"/>
              <a:buFont typeface="Arial" panose="020B0604020202020204"/>
              <a:buChar char="•"/>
            </a:pPr>
            <a:r>
              <a:rPr lang="en-US" sz="2600" b="1">
                <a:solidFill>
                  <a:srgbClr val="FFFF00"/>
                </a:solidFill>
              </a:rPr>
              <a:t>Triệu chứng thực thể</a:t>
            </a:r>
            <a:endParaRPr lang="en-US" sz="2600" b="1">
              <a:solidFill>
                <a:srgbClr val="FFFF00"/>
              </a:solidFill>
            </a:endParaRPr>
          </a:p>
          <a:p>
            <a:pPr marL="742950" lvl="1" indent="-285750" algn="l" rtl="0">
              <a:lnSpc>
                <a:spcPct val="120000"/>
              </a:lnSpc>
              <a:spcBef>
                <a:spcPts val="480"/>
              </a:spcBef>
              <a:spcAft>
                <a:spcPts val="0"/>
              </a:spcAft>
              <a:buSzPts val="2400"/>
              <a:buFont typeface="Noto Sans Symbols"/>
              <a:buChar char="▪"/>
            </a:pPr>
            <a:r>
              <a:rPr lang="en-US" b="1"/>
              <a:t>Triệu chứng của PDA rõ khi PDA lớn</a:t>
            </a:r>
            <a:endParaRPr b="1"/>
          </a:p>
          <a:p>
            <a:pPr marL="1143000" lvl="2" indent="-228600" algn="l" rtl="0">
              <a:lnSpc>
                <a:spcPct val="120000"/>
              </a:lnSpc>
              <a:spcBef>
                <a:spcPts val="480"/>
              </a:spcBef>
              <a:spcAft>
                <a:spcPts val="0"/>
              </a:spcAft>
              <a:buSzPts val="2400"/>
              <a:buFont typeface="Arial" panose="020B0604020202020204"/>
              <a:buChar char="−"/>
            </a:pPr>
            <a:r>
              <a:rPr lang="en-US"/>
              <a:t>Gầy mòn – SDD - thiếu máu </a:t>
            </a:r>
            <a:endParaRPr lang="en-US"/>
          </a:p>
        </p:txBody>
      </p:sp>
      <p:grpSp>
        <p:nvGrpSpPr>
          <p:cNvPr id="302" name="Google Shape;302;p18"/>
          <p:cNvGrpSpPr/>
          <p:nvPr/>
        </p:nvGrpSpPr>
        <p:grpSpPr>
          <a:xfrm>
            <a:off x="228600" y="3048000"/>
            <a:ext cx="8763000" cy="3505200"/>
            <a:chOff x="144" y="1920"/>
            <a:chExt cx="5520" cy="2208"/>
          </a:xfrm>
        </p:grpSpPr>
        <p:pic>
          <p:nvPicPr>
            <p:cNvPr id="303" name="Google Shape;303;p18"/>
            <p:cNvPicPr preferRelativeResize="0"/>
            <p:nvPr/>
          </p:nvPicPr>
          <p:blipFill rotWithShape="1">
            <a:blip r:embed="rId1"/>
            <a:srcRect/>
            <a:stretch>
              <a:fillRect/>
            </a:stretch>
          </p:blipFill>
          <p:spPr>
            <a:xfrm>
              <a:off x="144" y="1920"/>
              <a:ext cx="3168" cy="2208"/>
            </a:xfrm>
            <a:prstGeom prst="rect">
              <a:avLst/>
            </a:prstGeom>
            <a:noFill/>
            <a:ln>
              <a:noFill/>
            </a:ln>
          </p:spPr>
        </p:pic>
        <p:pic>
          <p:nvPicPr>
            <p:cNvPr id="304" name="Google Shape;304;p18"/>
            <p:cNvPicPr preferRelativeResize="0"/>
            <p:nvPr/>
          </p:nvPicPr>
          <p:blipFill rotWithShape="1">
            <a:blip r:embed="rId2"/>
            <a:srcRect/>
            <a:stretch>
              <a:fillRect/>
            </a:stretch>
          </p:blipFill>
          <p:spPr>
            <a:xfrm>
              <a:off x="3408" y="1920"/>
              <a:ext cx="2256" cy="2208"/>
            </a:xfrm>
            <a:prstGeom prst="rect">
              <a:avLst/>
            </a:prstGeom>
            <a:noFill/>
            <a:ln>
              <a:noFill/>
            </a:ln>
          </p:spPr>
        </p:pic>
      </p:grpSp>
    </p:spTree>
  </p:cSld>
  <p:clrMapOvr>
    <a:masterClrMapping/>
  </p:clrMapOvr>
  <p:transition spd="med">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grpSp>
        <p:nvGrpSpPr>
          <p:cNvPr id="309" name="Google Shape;309;p19"/>
          <p:cNvGrpSpPr/>
          <p:nvPr/>
        </p:nvGrpSpPr>
        <p:grpSpPr>
          <a:xfrm>
            <a:off x="0" y="0"/>
            <a:ext cx="9144000" cy="3276600"/>
            <a:chOff x="0" y="0"/>
            <a:chExt cx="5760" cy="2064"/>
          </a:xfrm>
        </p:grpSpPr>
        <p:pic>
          <p:nvPicPr>
            <p:cNvPr id="310" name="Google Shape;310;p19" descr="BECEA256"/>
            <p:cNvPicPr preferRelativeResize="0"/>
            <p:nvPr/>
          </p:nvPicPr>
          <p:blipFill rotWithShape="1">
            <a:blip r:embed="rId1"/>
            <a:srcRect/>
            <a:stretch>
              <a:fillRect/>
            </a:stretch>
          </p:blipFill>
          <p:spPr>
            <a:xfrm>
              <a:off x="0" y="0"/>
              <a:ext cx="3024" cy="2064"/>
            </a:xfrm>
            <a:prstGeom prst="rect">
              <a:avLst/>
            </a:prstGeom>
            <a:noFill/>
            <a:ln>
              <a:noFill/>
            </a:ln>
          </p:spPr>
        </p:pic>
        <p:pic>
          <p:nvPicPr>
            <p:cNvPr id="311" name="Google Shape;311;p19"/>
            <p:cNvPicPr preferRelativeResize="0"/>
            <p:nvPr/>
          </p:nvPicPr>
          <p:blipFill rotWithShape="1">
            <a:blip r:embed="rId2"/>
            <a:srcRect/>
            <a:stretch>
              <a:fillRect/>
            </a:stretch>
          </p:blipFill>
          <p:spPr>
            <a:xfrm>
              <a:off x="3120" y="0"/>
              <a:ext cx="2640" cy="2064"/>
            </a:xfrm>
            <a:prstGeom prst="rect">
              <a:avLst/>
            </a:prstGeom>
            <a:noFill/>
            <a:ln>
              <a:noFill/>
            </a:ln>
          </p:spPr>
        </p:pic>
      </p:grpSp>
      <p:sp>
        <p:nvSpPr>
          <p:cNvPr id="312" name="Google Shape;312;p19"/>
          <p:cNvSpPr/>
          <p:nvPr/>
        </p:nvSpPr>
        <p:spPr>
          <a:xfrm>
            <a:off x="-381000" y="3403600"/>
            <a:ext cx="9296400" cy="3416300"/>
          </a:xfrm>
          <a:prstGeom prst="rect">
            <a:avLst/>
          </a:prstGeom>
          <a:noFill/>
          <a:ln>
            <a:noFill/>
          </a:ln>
        </p:spPr>
        <p:txBody>
          <a:bodyPr spcFirstLastPara="1" wrap="square" lIns="91425" tIns="45700" rIns="91425" bIns="45700" anchor="t" anchorCtr="0">
            <a:spAutoFit/>
          </a:bodyPr>
          <a:lstStyle/>
          <a:p>
            <a:pPr marL="914400" marR="0" lvl="2" indent="-127000" algn="l" rtl="0">
              <a:lnSpc>
                <a:spcPct val="120000"/>
              </a:lnSpc>
              <a:spcBef>
                <a:spcPts val="0"/>
              </a:spcBef>
              <a:spcAft>
                <a:spcPts val="0"/>
              </a:spcAft>
              <a:buClr>
                <a:schemeClr val="lt1"/>
              </a:buClr>
              <a:buSzPts val="2000"/>
              <a:buFont typeface="Arial" panose="020B0604020202020204"/>
              <a:buChar char="–"/>
            </a:pP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Mạch Corrigan (nẩy mạnh, chìm nhanh), mạch nhanh (suy tim)</a:t>
            </a:r>
            <a:endPar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914400" marR="0" lvl="2" indent="-127000" algn="l" rtl="0">
              <a:lnSpc>
                <a:spcPct val="120000"/>
              </a:lnSpc>
              <a:spcBef>
                <a:spcPts val="0"/>
              </a:spcBef>
              <a:spcAft>
                <a:spcPts val="0"/>
              </a:spcAft>
              <a:buClr>
                <a:schemeClr val="lt1"/>
              </a:buClr>
              <a:buSzPts val="2000"/>
              <a:buFont typeface="Arial" panose="020B0604020202020204"/>
              <a:buChar char="–"/>
            </a:pP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Hiệu áp lớn, HA tâm thu cao. Thở nhanh, co lõm ngực</a:t>
            </a:r>
            <a:endPar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914400" marR="0" lvl="2" indent="-127000" algn="l" rtl="0">
              <a:lnSpc>
                <a:spcPct val="120000"/>
              </a:lnSpc>
              <a:spcBef>
                <a:spcPts val="0"/>
              </a:spcBef>
              <a:spcAft>
                <a:spcPts val="0"/>
              </a:spcAft>
              <a:buClr>
                <a:schemeClr val="lt1"/>
              </a:buClr>
              <a:buSzPts val="2000"/>
              <a:buFont typeface="Arial" panose="020B0604020202020204"/>
              <a:buChar char="–"/>
            </a:pP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 động vùng trước tim, mỏm tim lệch T, rung miêu tâm thu ở KGS II T</a:t>
            </a:r>
            <a:endPar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914400" marR="0" lvl="2" indent="-127000" algn="l" rtl="0">
              <a:lnSpc>
                <a:spcPct val="120000"/>
              </a:lnSpc>
              <a:spcBef>
                <a:spcPts val="0"/>
              </a:spcBef>
              <a:spcAft>
                <a:spcPts val="0"/>
              </a:spcAft>
              <a:buClr>
                <a:schemeClr val="lt1"/>
              </a:buClr>
              <a:buSzPts val="2000"/>
              <a:buFont typeface="Arial" panose="020B0604020202020204"/>
              <a:buChar char="–"/>
            </a:pP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T2 mạnh ở đáy tim khi có tăng áp ĐMP, có thể có T3 ở mỏm</a:t>
            </a:r>
            <a:endPar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914400" marR="0" lvl="2" indent="-127000" algn="l" rtl="0">
              <a:lnSpc>
                <a:spcPct val="120000"/>
              </a:lnSpc>
              <a:spcBef>
                <a:spcPts val="0"/>
              </a:spcBef>
              <a:spcAft>
                <a:spcPts val="0"/>
              </a:spcAft>
              <a:buClr>
                <a:schemeClr val="lt1"/>
              </a:buClr>
              <a:buSzPts val="2000"/>
              <a:buFont typeface="Arial" panose="020B0604020202020204"/>
              <a:buChar char="–"/>
            </a:pP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AT liên tục hoặc 2 thì, 1/6-4/6 hoặc ATTThu (SS, tăng áp ĐMP) ở dưới  </a:t>
            </a:r>
            <a:endPar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914400" marR="0" lvl="2" indent="0" algn="l" rtl="0">
              <a:lnSpc>
                <a:spcPct val="120000"/>
              </a:lnSpc>
              <a:spcBef>
                <a:spcPts val="0"/>
              </a:spcBef>
              <a:spcAft>
                <a:spcPts val="0"/>
              </a:spcAft>
              <a:buClr>
                <a:schemeClr val="lt1"/>
              </a:buClr>
              <a:buSzPts val="2000"/>
              <a:buFont typeface="Arial" panose="020B0604020202020204"/>
              <a:buNone/>
            </a:pP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đòn trái</a:t>
            </a:r>
            <a:endPar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914400" marR="0" lvl="2" indent="-127000" algn="l" rtl="0">
              <a:lnSpc>
                <a:spcPct val="120000"/>
              </a:lnSpc>
              <a:spcBef>
                <a:spcPts val="0"/>
              </a:spcBef>
              <a:spcAft>
                <a:spcPts val="0"/>
              </a:spcAft>
              <a:buClr>
                <a:schemeClr val="lt1"/>
              </a:buClr>
              <a:buSzPts val="2000"/>
              <a:buFont typeface="Arial" panose="020B0604020202020204"/>
              <a:buChar char="–"/>
            </a:pP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Rù tâm trương ở mỏm tim (hẹp van 2 lá tương đối)</a:t>
            </a:r>
            <a:endPar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914400" marR="0" lvl="2" indent="-127000" algn="l" rtl="0">
              <a:lnSpc>
                <a:spcPct val="120000"/>
              </a:lnSpc>
              <a:spcBef>
                <a:spcPts val="0"/>
              </a:spcBef>
              <a:spcAft>
                <a:spcPts val="0"/>
              </a:spcAft>
              <a:buClr>
                <a:schemeClr val="lt1"/>
              </a:buClr>
              <a:buSzPts val="2000"/>
              <a:buFont typeface="Arial" panose="020B0604020202020204"/>
              <a:buChar char="–"/>
            </a:pP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ATTThu ở mỏm (hở van 2 lá cơ năng do dãn thất trái)</a:t>
            </a:r>
            <a:endPar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914400" marR="0" lvl="2" indent="-127000" algn="l" rtl="0">
              <a:lnSpc>
                <a:spcPct val="120000"/>
              </a:lnSpc>
              <a:spcBef>
                <a:spcPts val="0"/>
              </a:spcBef>
              <a:spcAft>
                <a:spcPts val="0"/>
              </a:spcAft>
              <a:buClr>
                <a:schemeClr val="lt1"/>
              </a:buClr>
              <a:buSzPts val="2000"/>
              <a:buFont typeface="Arial" panose="020B0604020202020204"/>
              <a:buChar char="–"/>
            </a:pP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Tăng áp ĐMP → đảo shunt P-T → tím chi dưới ± tay trái</a:t>
            </a:r>
            <a:endPar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med">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
          <p:cNvSpPr txBox="1">
            <a:spLocks noGrp="1"/>
          </p:cNvSpPr>
          <p:nvPr>
            <p:ph type="title"/>
          </p:nvPr>
        </p:nvSpPr>
        <p:spPr>
          <a:xfrm>
            <a:off x="685800" y="304800"/>
            <a:ext cx="7953375" cy="762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000" b="1">
                <a:solidFill>
                  <a:srgbClr val="FFFF00"/>
                </a:solidFill>
              </a:rPr>
              <a:t>NỘI DUNG</a:t>
            </a:r>
            <a:endParaRPr lang="en-US" sz="4000" b="1">
              <a:solidFill>
                <a:srgbClr val="FFFF00"/>
              </a:solidFill>
            </a:endParaRPr>
          </a:p>
        </p:txBody>
      </p:sp>
      <p:sp>
        <p:nvSpPr>
          <p:cNvPr id="190" name="Google Shape;190;p2"/>
          <p:cNvSpPr txBox="1">
            <a:spLocks noGrp="1"/>
          </p:cNvSpPr>
          <p:nvPr>
            <p:ph type="body" idx="1"/>
          </p:nvPr>
        </p:nvSpPr>
        <p:spPr>
          <a:xfrm>
            <a:off x="2286000" y="1371600"/>
            <a:ext cx="5638800" cy="5105400"/>
          </a:xfrm>
          <a:prstGeom prst="rect">
            <a:avLst/>
          </a:prstGeom>
          <a:noFill/>
          <a:ln>
            <a:noFill/>
          </a:ln>
        </p:spPr>
        <p:txBody>
          <a:bodyPr spcFirstLastPara="1" wrap="square" lIns="91425" tIns="45700" rIns="91425" bIns="45700" anchor="t" anchorCtr="0">
            <a:noAutofit/>
          </a:bodyPr>
          <a:lstStyle/>
          <a:p>
            <a:pPr marL="457200" lvl="0" indent="-457200" algn="l" rtl="0">
              <a:lnSpc>
                <a:spcPct val="120000"/>
              </a:lnSpc>
              <a:spcBef>
                <a:spcPts val="0"/>
              </a:spcBef>
              <a:spcAft>
                <a:spcPts val="0"/>
              </a:spcAft>
              <a:buSzPts val="2800"/>
              <a:buFont typeface="Arial" panose="020B0604020202020204"/>
              <a:buAutoNum type="arabicPeriod"/>
            </a:pPr>
            <a:r>
              <a:rPr lang="en-US" sz="2800"/>
              <a:t>Tần suất</a:t>
            </a:r>
            <a:endParaRPr lang="en-US" sz="2800"/>
          </a:p>
          <a:p>
            <a:pPr marL="457200" lvl="0" indent="-457200" algn="l" rtl="0">
              <a:lnSpc>
                <a:spcPct val="120000"/>
              </a:lnSpc>
              <a:spcBef>
                <a:spcPts val="560"/>
              </a:spcBef>
              <a:spcAft>
                <a:spcPts val="0"/>
              </a:spcAft>
              <a:buSzPts val="2800"/>
              <a:buFont typeface="Arial" panose="020B0604020202020204"/>
              <a:buAutoNum type="arabicPeriod"/>
            </a:pPr>
            <a:r>
              <a:rPr lang="en-US" sz="2800"/>
              <a:t>Nguyên nhân</a:t>
            </a:r>
            <a:endParaRPr lang="en-US" sz="2800"/>
          </a:p>
          <a:p>
            <a:pPr marL="457200" lvl="0" indent="-457200" algn="l" rtl="0">
              <a:lnSpc>
                <a:spcPct val="120000"/>
              </a:lnSpc>
              <a:spcBef>
                <a:spcPts val="560"/>
              </a:spcBef>
              <a:spcAft>
                <a:spcPts val="0"/>
              </a:spcAft>
              <a:buSzPts val="2800"/>
              <a:buFont typeface="Arial" panose="020B0604020202020204"/>
              <a:buAutoNum type="arabicPeriod"/>
            </a:pPr>
            <a:r>
              <a:rPr lang="en-US" sz="2800"/>
              <a:t>Bệnh học</a:t>
            </a:r>
            <a:endParaRPr lang="en-US" sz="2800"/>
          </a:p>
          <a:p>
            <a:pPr marL="457200" lvl="0" indent="-457200" algn="l" rtl="0">
              <a:lnSpc>
                <a:spcPct val="120000"/>
              </a:lnSpc>
              <a:spcBef>
                <a:spcPts val="560"/>
              </a:spcBef>
              <a:spcAft>
                <a:spcPts val="0"/>
              </a:spcAft>
              <a:buSzPts val="2800"/>
              <a:buFont typeface="Arial" panose="020B0604020202020204"/>
              <a:buAutoNum type="arabicPeriod"/>
            </a:pPr>
            <a:r>
              <a:rPr lang="en-US" sz="2800"/>
              <a:t>Sinh lý bệnh</a:t>
            </a:r>
            <a:endParaRPr lang="en-US" sz="2800"/>
          </a:p>
          <a:p>
            <a:pPr marL="457200" lvl="0" indent="-457200" algn="l" rtl="0">
              <a:lnSpc>
                <a:spcPct val="120000"/>
              </a:lnSpc>
              <a:spcBef>
                <a:spcPts val="560"/>
              </a:spcBef>
              <a:spcAft>
                <a:spcPts val="0"/>
              </a:spcAft>
              <a:buSzPts val="2800"/>
              <a:buFont typeface="Arial" panose="020B0604020202020204"/>
              <a:buAutoNum type="arabicPeriod"/>
            </a:pPr>
            <a:r>
              <a:rPr lang="en-US" sz="2800"/>
              <a:t>Triệu chứng lâm sàng</a:t>
            </a:r>
            <a:endParaRPr lang="en-US" sz="2800"/>
          </a:p>
          <a:p>
            <a:pPr marL="457200" lvl="0" indent="-457200" algn="l" rtl="0">
              <a:lnSpc>
                <a:spcPct val="120000"/>
              </a:lnSpc>
              <a:spcBef>
                <a:spcPts val="560"/>
              </a:spcBef>
              <a:spcAft>
                <a:spcPts val="0"/>
              </a:spcAft>
              <a:buSzPts val="2800"/>
              <a:buFont typeface="Arial" panose="020B0604020202020204"/>
              <a:buAutoNum type="arabicPeriod"/>
            </a:pPr>
            <a:r>
              <a:rPr lang="en-US" sz="2800"/>
              <a:t>Triệu chứng cận lâm sàng</a:t>
            </a:r>
            <a:endParaRPr lang="en-US" sz="2800"/>
          </a:p>
          <a:p>
            <a:pPr marL="457200" lvl="0" indent="-457200" algn="l" rtl="0">
              <a:lnSpc>
                <a:spcPct val="120000"/>
              </a:lnSpc>
              <a:spcBef>
                <a:spcPts val="560"/>
              </a:spcBef>
              <a:spcAft>
                <a:spcPts val="0"/>
              </a:spcAft>
              <a:buSzPts val="2800"/>
              <a:buFont typeface="Arial" panose="020B0604020202020204"/>
              <a:buAutoNum type="arabicPeriod"/>
            </a:pPr>
            <a:r>
              <a:rPr lang="en-US" sz="2800"/>
              <a:t>Diễn tiến - Biến chứng</a:t>
            </a:r>
            <a:endParaRPr lang="en-US" sz="2800"/>
          </a:p>
          <a:p>
            <a:pPr marL="457200" lvl="0" indent="-457200" algn="l" rtl="0">
              <a:lnSpc>
                <a:spcPct val="120000"/>
              </a:lnSpc>
              <a:spcBef>
                <a:spcPts val="560"/>
              </a:spcBef>
              <a:spcAft>
                <a:spcPts val="0"/>
              </a:spcAft>
              <a:buSzPts val="2800"/>
              <a:buFont typeface="Arial" panose="020B0604020202020204"/>
              <a:buAutoNum type="arabicPeriod"/>
            </a:pPr>
            <a:r>
              <a:rPr lang="en-US" sz="2800"/>
              <a:t>Điều trị</a:t>
            </a:r>
            <a:endParaRPr lang="en-US" sz="2800"/>
          </a:p>
        </p:txBody>
      </p:sp>
    </p:spTree>
  </p:cSld>
  <p:clrMapOvr>
    <a:masterClrMapping/>
  </p:clrMapOvr>
  <p:transition spd="med">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762000" y="304800"/>
            <a:ext cx="7772400" cy="762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000" b="1">
                <a:solidFill>
                  <a:srgbClr val="FFFF00"/>
                </a:solidFill>
              </a:rPr>
              <a:t>5. TRIỆU CHỨNG LÂM SÀNG</a:t>
            </a:r>
            <a:endParaRPr lang="en-US" sz="4000" b="1">
              <a:solidFill>
                <a:srgbClr val="FFFF00"/>
              </a:solidFill>
            </a:endParaRPr>
          </a:p>
        </p:txBody>
      </p:sp>
      <p:sp>
        <p:nvSpPr>
          <p:cNvPr id="318" name="Google Shape;318;p20"/>
          <p:cNvSpPr txBox="1">
            <a:spLocks noGrp="1"/>
          </p:cNvSpPr>
          <p:nvPr>
            <p:ph type="body" idx="1"/>
          </p:nvPr>
        </p:nvSpPr>
        <p:spPr>
          <a:xfrm>
            <a:off x="533400" y="1219200"/>
            <a:ext cx="8382000" cy="51816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600"/>
              <a:buFont typeface="Calibri" panose="020F0502020204030204"/>
              <a:buNone/>
            </a:pPr>
            <a:r>
              <a:rPr lang="en-US" sz="2600" b="1" dirty="0">
                <a:latin typeface="Calibri" panose="020F0502020204030204"/>
                <a:ea typeface="Calibri" panose="020F0502020204030204"/>
                <a:cs typeface="Calibri" panose="020F0502020204030204"/>
                <a:sym typeface="Calibri" panose="020F0502020204030204"/>
              </a:rPr>
              <a:t>TRẺ SINH NON</a:t>
            </a:r>
            <a:endParaRPr dirty="0"/>
          </a:p>
          <a:p>
            <a:pPr marL="742950" lvl="1" indent="-285750" algn="l" rtl="0">
              <a:lnSpc>
                <a:spcPct val="120000"/>
              </a:lnSpc>
              <a:spcBef>
                <a:spcPts val="520"/>
              </a:spcBef>
              <a:spcAft>
                <a:spcPts val="0"/>
              </a:spcAft>
              <a:buSzPts val="2600"/>
              <a:buFont typeface="Calibri" panose="020F0502020204030204"/>
              <a:buChar char="•"/>
            </a:pPr>
            <a:r>
              <a:rPr lang="en-US" sz="2600" dirty="0" err="1">
                <a:latin typeface="Calibri" panose="020F0502020204030204"/>
                <a:ea typeface="Calibri" panose="020F0502020204030204"/>
                <a:cs typeface="Calibri" panose="020F0502020204030204"/>
                <a:sym typeface="Calibri" panose="020F0502020204030204"/>
              </a:rPr>
              <a:t>Bệnh</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màng</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trong</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suy</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hô</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hấp</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cải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thiện</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vài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ngày</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sau</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điều</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trị</a:t>
            </a:r>
            <a:r>
              <a:rPr lang="en-US" sz="2600" dirty="0">
                <a:latin typeface="Calibri" panose="020F0502020204030204"/>
                <a:ea typeface="Calibri" panose="020F0502020204030204"/>
                <a:cs typeface="Calibri" panose="020F0502020204030204"/>
                <a:sym typeface="Calibri" panose="020F0502020204030204"/>
              </a:rPr>
              <a:t> </a:t>
            </a:r>
            <a:r>
              <a:rPr lang="en-US" sz="2600" u="sng" dirty="0" err="1">
                <a:latin typeface="Calibri" panose="020F0502020204030204"/>
                <a:ea typeface="Calibri" panose="020F0502020204030204"/>
                <a:cs typeface="Calibri" panose="020F0502020204030204"/>
                <a:sym typeface="Calibri" panose="020F0502020204030204"/>
              </a:rPr>
              <a:t>nhưng</a:t>
            </a:r>
            <a:r>
              <a:rPr lang="en-US" sz="2600" dirty="0">
                <a:latin typeface="Calibri" panose="020F0502020204030204"/>
                <a:ea typeface="Calibri" panose="020F0502020204030204"/>
                <a:cs typeface="Calibri" panose="020F0502020204030204"/>
                <a:sym typeface="Calibri" panose="020F0502020204030204"/>
              </a:rPr>
              <a:t> </a:t>
            </a:r>
            <a:endParaRPr dirty="0"/>
          </a:p>
          <a:p>
            <a:pPr marL="1143000" lvl="2" indent="-228600" algn="l" rtl="0">
              <a:spcBef>
                <a:spcPts val="0"/>
              </a:spcBef>
              <a:spcAft>
                <a:spcPts val="0"/>
              </a:spcAft>
              <a:buSzPts val="2600"/>
              <a:buFont typeface="Times New Roman" panose="02020603050405020304"/>
              <a:buChar char="-"/>
            </a:pPr>
            <a:r>
              <a:rPr lang="en-US" sz="2600" dirty="0" err="1">
                <a:latin typeface="Calibri" panose="020F0502020204030204"/>
                <a:ea typeface="Calibri" panose="020F0502020204030204"/>
                <a:cs typeface="Calibri" panose="020F0502020204030204"/>
                <a:sym typeface="Calibri" panose="020F0502020204030204"/>
              </a:rPr>
              <a:t>không</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cai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máy</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thở</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được</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hoặc</a:t>
            </a:r>
            <a:r>
              <a:rPr lang="en-US" sz="2600" dirty="0">
                <a:latin typeface="Calibri" panose="020F0502020204030204"/>
                <a:ea typeface="Calibri" panose="020F0502020204030204"/>
                <a:cs typeface="Calibri" panose="020F0502020204030204"/>
                <a:sym typeface="Calibri" panose="020F0502020204030204"/>
              </a:rPr>
              <a:t> </a:t>
            </a:r>
            <a:endParaRPr dirty="0"/>
          </a:p>
          <a:p>
            <a:pPr marL="1143000" lvl="2" indent="-228600" algn="l" rtl="0">
              <a:spcBef>
                <a:spcPts val="0"/>
              </a:spcBef>
              <a:spcAft>
                <a:spcPts val="0"/>
              </a:spcAft>
              <a:buSzPts val="2600"/>
              <a:buFont typeface="Times New Roman" panose="02020603050405020304"/>
              <a:buChar char="-"/>
            </a:pPr>
            <a:r>
              <a:rPr lang="en-US" sz="2600" dirty="0" err="1">
                <a:latin typeface="Calibri" panose="020F0502020204030204"/>
                <a:ea typeface="Calibri" panose="020F0502020204030204"/>
                <a:cs typeface="Calibri" panose="020F0502020204030204"/>
                <a:sym typeface="Calibri" panose="020F0502020204030204"/>
              </a:rPr>
              <a:t>đòi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hỏi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phải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gài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thông</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số</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máy</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thở</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cao</a:t>
            </a:r>
            <a:endParaRPr dirty="0"/>
          </a:p>
          <a:p>
            <a:pPr marL="742950" lvl="1" indent="-285750" algn="l" rtl="0">
              <a:spcBef>
                <a:spcPts val="600"/>
              </a:spcBef>
              <a:spcAft>
                <a:spcPts val="0"/>
              </a:spcAft>
              <a:buSzPts val="2600"/>
              <a:buFont typeface="Calibri" panose="020F0502020204030204"/>
              <a:buChar char="•"/>
            </a:pPr>
            <a:r>
              <a:rPr lang="en-US" sz="2600" dirty="0" err="1">
                <a:latin typeface="Calibri" panose="020F0502020204030204"/>
                <a:ea typeface="Calibri" panose="020F0502020204030204"/>
                <a:cs typeface="Calibri" panose="020F0502020204030204"/>
                <a:sym typeface="Calibri" panose="020F0502020204030204"/>
              </a:rPr>
              <a:t>Trẻ</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không</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thở</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máy</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có</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cơn</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ngưng</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thở</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hoặc</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nhịp</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tim</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chậm</a:t>
            </a:r>
            <a:endParaRPr dirty="0"/>
          </a:p>
          <a:p>
            <a:pPr marL="742950" lvl="1" indent="-285750" algn="l" rtl="0">
              <a:spcBef>
                <a:spcPts val="600"/>
              </a:spcBef>
              <a:spcAft>
                <a:spcPts val="0"/>
              </a:spcAft>
              <a:buSzPts val="2600"/>
              <a:buFont typeface="Calibri" panose="020F0502020204030204"/>
              <a:buChar char="•"/>
            </a:pPr>
            <a:r>
              <a:rPr lang="en-US" sz="2600" dirty="0" err="1">
                <a:latin typeface="Calibri" panose="020F0502020204030204"/>
                <a:ea typeface="Calibri" panose="020F0502020204030204"/>
                <a:cs typeface="Calibri" panose="020F0502020204030204"/>
                <a:sym typeface="Calibri" panose="020F0502020204030204"/>
              </a:rPr>
              <a:t>Mạch</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nẩy</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mạnh</a:t>
            </a:r>
            <a:endParaRPr dirty="0"/>
          </a:p>
          <a:p>
            <a:pPr marL="742950" lvl="1" indent="-285750" algn="l" rtl="0">
              <a:spcBef>
                <a:spcPts val="600"/>
              </a:spcBef>
              <a:spcAft>
                <a:spcPts val="0"/>
              </a:spcAft>
              <a:buSzPts val="2600"/>
              <a:buFont typeface="Calibri" panose="020F0502020204030204"/>
              <a:buChar char="•"/>
            </a:pPr>
            <a:r>
              <a:rPr lang="en-US" sz="2600" dirty="0" err="1">
                <a:latin typeface="Calibri" panose="020F0502020204030204"/>
                <a:ea typeface="Calibri" panose="020F0502020204030204"/>
                <a:cs typeface="Calibri" panose="020F0502020204030204"/>
                <a:sym typeface="Calibri" panose="020F0502020204030204"/>
              </a:rPr>
              <a:t>Vùng</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trước</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tim</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tăng</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động</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tim</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nhanh</a:t>
            </a:r>
            <a:r>
              <a:rPr lang="en-US" sz="2600" dirty="0">
                <a:latin typeface="Calibri" panose="020F0502020204030204"/>
                <a:ea typeface="Calibri" panose="020F0502020204030204"/>
                <a:cs typeface="Calibri" panose="020F0502020204030204"/>
                <a:sym typeface="Calibri" panose="020F0502020204030204"/>
              </a:rPr>
              <a:t> ± gallop, </a:t>
            </a:r>
            <a:r>
              <a:rPr lang="en-US" sz="2600" dirty="0" err="1">
                <a:latin typeface="Calibri" panose="020F0502020204030204"/>
                <a:ea typeface="Calibri" panose="020F0502020204030204"/>
                <a:cs typeface="Calibri" panose="020F0502020204030204"/>
                <a:sym typeface="Calibri" panose="020F0502020204030204"/>
              </a:rPr>
              <a:t>âm</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thổi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liên</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tục</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hoặc</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tâm</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thu</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dưới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xương</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đòn</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trái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phân</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biệt</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với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quá</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tải</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tuần</a:t>
            </a:r>
            <a:r>
              <a:rPr lang="en-US" sz="2600" dirty="0">
                <a:latin typeface="Calibri" panose="020F0502020204030204"/>
                <a:ea typeface="Calibri" panose="020F0502020204030204"/>
                <a:cs typeface="Calibri" panose="020F0502020204030204"/>
                <a:sym typeface="Calibri" panose="020F0502020204030204"/>
              </a:rPr>
              <a:t> </a:t>
            </a:r>
            <a:r>
              <a:rPr lang="en-US" sz="2600" dirty="0" err="1">
                <a:latin typeface="Calibri" panose="020F0502020204030204"/>
                <a:ea typeface="Calibri" panose="020F0502020204030204"/>
                <a:cs typeface="Calibri" panose="020F0502020204030204"/>
                <a:sym typeface="Calibri" panose="020F0502020204030204"/>
              </a:rPr>
              <a:t>hòan</a:t>
            </a:r>
            <a:r>
              <a:rPr lang="en-US" sz="2600" dirty="0">
                <a:latin typeface="Calibri" panose="020F0502020204030204"/>
                <a:ea typeface="Calibri" panose="020F0502020204030204"/>
                <a:cs typeface="Calibri" panose="020F0502020204030204"/>
                <a:sym typeface="Calibri" panose="020F0502020204030204"/>
              </a:rPr>
              <a:t> ở SS non </a:t>
            </a:r>
            <a:r>
              <a:rPr lang="en-US" sz="2600" dirty="0" err="1">
                <a:latin typeface="Calibri" panose="020F0502020204030204"/>
                <a:ea typeface="Calibri" panose="020F0502020204030204"/>
                <a:cs typeface="Calibri" panose="020F0502020204030204"/>
                <a:sym typeface="Calibri" panose="020F0502020204030204"/>
              </a:rPr>
              <a:t>tháng</a:t>
            </a:r>
            <a:r>
              <a:rPr lang="en-US" sz="2600" dirty="0">
                <a:latin typeface="Calibri" panose="020F0502020204030204"/>
                <a:ea typeface="Calibri" panose="020F0502020204030204"/>
                <a:cs typeface="Calibri" panose="020F0502020204030204"/>
                <a:sym typeface="Calibri" panose="020F0502020204030204"/>
              </a:rPr>
              <a:t>).</a:t>
            </a:r>
            <a:endParaRPr dirty="0"/>
          </a:p>
          <a:p>
            <a:pPr marL="742950" lvl="1" indent="-120650" algn="l" rtl="0">
              <a:lnSpc>
                <a:spcPct val="120000"/>
              </a:lnSpc>
              <a:spcBef>
                <a:spcPts val="520"/>
              </a:spcBef>
              <a:spcAft>
                <a:spcPts val="0"/>
              </a:spcAft>
              <a:buSzPts val="2600"/>
              <a:buFont typeface="Arial" panose="020B0604020202020204"/>
              <a:buNone/>
            </a:pPr>
            <a:endParaRPr sz="2600" dirty="0">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1"/>
          <p:cNvSpPr txBox="1">
            <a:spLocks noGrp="1"/>
          </p:cNvSpPr>
          <p:nvPr>
            <p:ph type="title"/>
          </p:nvPr>
        </p:nvSpPr>
        <p:spPr>
          <a:xfrm>
            <a:off x="2286000" y="152400"/>
            <a:ext cx="4687888" cy="83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600" b="1">
                <a:solidFill>
                  <a:srgbClr val="FFFF00"/>
                </a:solidFill>
              </a:rPr>
              <a:t>6. CẬN LÂM SÀNG</a:t>
            </a:r>
            <a:endParaRPr lang="en-US" sz="3600" b="1">
              <a:solidFill>
                <a:srgbClr val="FFFF00"/>
              </a:solidFill>
            </a:endParaRPr>
          </a:p>
        </p:txBody>
      </p:sp>
      <p:sp>
        <p:nvSpPr>
          <p:cNvPr id="325" name="Google Shape;325;p21"/>
          <p:cNvSpPr txBox="1">
            <a:spLocks noGrp="1"/>
          </p:cNvSpPr>
          <p:nvPr>
            <p:ph type="body" idx="1"/>
          </p:nvPr>
        </p:nvSpPr>
        <p:spPr>
          <a:xfrm>
            <a:off x="533400" y="1143000"/>
            <a:ext cx="8410575" cy="5562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400"/>
              <a:buFont typeface="Arial" panose="020B0604020202020204"/>
              <a:buChar char="•"/>
            </a:pPr>
            <a:r>
              <a:rPr lang="en-US" b="1">
                <a:solidFill>
                  <a:srgbClr val="FFFF00"/>
                </a:solidFill>
              </a:rPr>
              <a:t>Điện tâm đồ</a:t>
            </a:r>
            <a:endParaRPr lang="en-US" b="1">
              <a:solidFill>
                <a:srgbClr val="FFFF00"/>
              </a:solidFill>
            </a:endParaRPr>
          </a:p>
          <a:p>
            <a:pPr marL="742950" lvl="1" indent="-285750" algn="l" rtl="0">
              <a:spcBef>
                <a:spcPts val="400"/>
              </a:spcBef>
              <a:spcAft>
                <a:spcPts val="0"/>
              </a:spcAft>
              <a:buSzPts val="2000"/>
              <a:buFont typeface="Arial" panose="020B0604020202020204"/>
              <a:buChar char="–"/>
            </a:pPr>
            <a:r>
              <a:rPr lang="en-US" sz="2000"/>
              <a:t>PDA nhỏ 	: ECG bình thường</a:t>
            </a:r>
            <a:endParaRPr lang="en-US" sz="2000"/>
          </a:p>
          <a:p>
            <a:pPr marL="742950" lvl="1" indent="-285750" algn="l" rtl="0">
              <a:spcBef>
                <a:spcPts val="400"/>
              </a:spcBef>
              <a:spcAft>
                <a:spcPts val="0"/>
              </a:spcAft>
              <a:buSzPts val="2000"/>
              <a:buFont typeface="Arial" panose="020B0604020202020204"/>
              <a:buChar char="–"/>
            </a:pPr>
            <a:r>
              <a:rPr lang="en-US" sz="2000"/>
              <a:t>PDA trung bình 	: Lớn thất trái</a:t>
            </a:r>
            <a:endParaRPr lang="en-US" sz="2000"/>
          </a:p>
          <a:p>
            <a:pPr marL="742950" lvl="1" indent="-285750" algn="l" rtl="0">
              <a:spcBef>
                <a:spcPts val="400"/>
              </a:spcBef>
              <a:spcAft>
                <a:spcPts val="0"/>
              </a:spcAft>
              <a:buSzPts val="2000"/>
              <a:buFont typeface="Arial" panose="020B0604020202020204"/>
              <a:buChar char="–"/>
            </a:pPr>
            <a:r>
              <a:rPr lang="en-US" sz="2000"/>
              <a:t>PDA lớn	  	: Lớn 2 thất</a:t>
            </a:r>
            <a:endParaRPr lang="en-US" sz="2000"/>
          </a:p>
          <a:p>
            <a:pPr marL="742950" lvl="1" indent="-285750" algn="l" rtl="0">
              <a:spcBef>
                <a:spcPts val="400"/>
              </a:spcBef>
              <a:spcAft>
                <a:spcPts val="0"/>
              </a:spcAft>
              <a:buSzPts val="2000"/>
              <a:buFont typeface="Arial" panose="020B0604020202020204"/>
              <a:buChar char="–"/>
            </a:pPr>
            <a:r>
              <a:rPr lang="en-US" sz="2000"/>
              <a:t>PDA đảo shunt 	: Dầy thất phải</a:t>
            </a:r>
            <a:endParaRPr lang="en-US" sz="2000"/>
          </a:p>
          <a:p>
            <a:pPr marL="342900" lvl="0" indent="-342900" algn="l" rtl="0">
              <a:spcBef>
                <a:spcPts val="1200"/>
              </a:spcBef>
              <a:spcAft>
                <a:spcPts val="0"/>
              </a:spcAft>
              <a:buSzPts val="2400"/>
              <a:buFont typeface="Arial" panose="020B0604020202020204"/>
              <a:buChar char="•"/>
            </a:pPr>
            <a:r>
              <a:rPr lang="en-US" b="1">
                <a:solidFill>
                  <a:srgbClr val="FFFF00"/>
                </a:solidFill>
              </a:rPr>
              <a:t>X quang ngực thẳng</a:t>
            </a:r>
            <a:endParaRPr lang="en-US" b="1">
              <a:solidFill>
                <a:srgbClr val="FFFF00"/>
              </a:solidFill>
            </a:endParaRPr>
          </a:p>
          <a:p>
            <a:pPr marL="742950" lvl="1" indent="-285750" algn="l" rtl="0">
              <a:spcBef>
                <a:spcPts val="400"/>
              </a:spcBef>
              <a:spcAft>
                <a:spcPts val="0"/>
              </a:spcAft>
              <a:buSzPts val="2000"/>
              <a:buFont typeface="Arial" panose="020B0604020202020204"/>
              <a:buChar char="–"/>
            </a:pPr>
            <a:r>
              <a:rPr lang="en-US" sz="2000"/>
              <a:t>PDA nhỏ 	: bình thường</a:t>
            </a:r>
            <a:endParaRPr lang="en-US" sz="2000"/>
          </a:p>
          <a:p>
            <a:pPr marL="742950" lvl="1" indent="-285750" algn="l" rtl="0">
              <a:spcBef>
                <a:spcPts val="400"/>
              </a:spcBef>
              <a:spcAft>
                <a:spcPts val="0"/>
              </a:spcAft>
              <a:buSzPts val="2000"/>
              <a:buFont typeface="Arial" panose="020B0604020202020204"/>
              <a:buChar char="–"/>
            </a:pPr>
            <a:r>
              <a:rPr lang="en-US" sz="2000"/>
              <a:t>PDA trung bình – lớn</a:t>
            </a:r>
            <a:endParaRPr lang="en-US" sz="2000"/>
          </a:p>
          <a:p>
            <a:pPr marL="1143000" lvl="2" indent="-228600" algn="l" rtl="0">
              <a:spcBef>
                <a:spcPts val="400"/>
              </a:spcBef>
              <a:spcAft>
                <a:spcPts val="0"/>
              </a:spcAft>
              <a:buSzPts val="2000"/>
              <a:buFont typeface="Arial" panose="020B0604020202020204"/>
              <a:buNone/>
            </a:pPr>
            <a:r>
              <a:rPr lang="en-US" sz="2000"/>
              <a:t>* Tuần hoàn phổi tăng</a:t>
            </a:r>
            <a:endParaRPr lang="en-US" sz="2000"/>
          </a:p>
          <a:p>
            <a:pPr marL="1143000" lvl="2" indent="-228600" algn="l" rtl="0">
              <a:spcBef>
                <a:spcPts val="400"/>
              </a:spcBef>
              <a:spcAft>
                <a:spcPts val="0"/>
              </a:spcAft>
              <a:buSzPts val="2000"/>
              <a:buFont typeface="Arial" panose="020B0604020202020204"/>
              <a:buChar char="•"/>
            </a:pPr>
            <a:r>
              <a:rPr lang="en-US" sz="2000"/>
              <a:t>Tim to sang trái, dãn ĐMC lên</a:t>
            </a:r>
            <a:endParaRPr lang="en-US" sz="2000"/>
          </a:p>
          <a:p>
            <a:pPr marL="1143000" lvl="2" indent="-228600" algn="l" rtl="0">
              <a:spcBef>
                <a:spcPts val="400"/>
              </a:spcBef>
              <a:spcAft>
                <a:spcPts val="0"/>
              </a:spcAft>
              <a:buSzPts val="2000"/>
              <a:buFont typeface="Arial" panose="020B0604020202020204"/>
              <a:buChar char="•"/>
            </a:pPr>
            <a:r>
              <a:rPr lang="en-US" sz="2000"/>
              <a:t>Sơ sinh sanh non: Phù phổi khó phân biệt bệnh màng trong.</a:t>
            </a:r>
            <a:endParaRPr lang="en-US" sz="2000"/>
          </a:p>
          <a:p>
            <a:pPr marL="742950" lvl="1" indent="-285750" algn="l" rtl="0">
              <a:spcBef>
                <a:spcPts val="400"/>
              </a:spcBef>
              <a:spcAft>
                <a:spcPts val="0"/>
              </a:spcAft>
              <a:buSzPts val="2000"/>
              <a:buFont typeface="Arial" panose="020B0604020202020204"/>
              <a:buChar char="–"/>
            </a:pPr>
            <a:r>
              <a:rPr lang="en-US" sz="2000"/>
              <a:t>PDA đảo shunt</a:t>
            </a:r>
            <a:endParaRPr lang="en-US" sz="2000"/>
          </a:p>
          <a:p>
            <a:pPr marL="1143000" lvl="2" indent="-228600" algn="l" rtl="0">
              <a:spcBef>
                <a:spcPts val="400"/>
              </a:spcBef>
              <a:spcAft>
                <a:spcPts val="0"/>
              </a:spcAft>
              <a:buSzPts val="2000"/>
              <a:buFont typeface="Arial" panose="020B0604020202020204"/>
              <a:buNone/>
            </a:pPr>
            <a:r>
              <a:rPr lang="en-US" sz="2000"/>
              <a:t>* Bóng tim bình thường</a:t>
            </a:r>
            <a:endParaRPr lang="en-US" sz="2000"/>
          </a:p>
          <a:p>
            <a:pPr marL="1143000" lvl="2" indent="-228600" algn="l" rtl="0">
              <a:spcBef>
                <a:spcPts val="400"/>
              </a:spcBef>
              <a:spcAft>
                <a:spcPts val="0"/>
              </a:spcAft>
              <a:buSzPts val="2000"/>
              <a:buFont typeface="Arial" panose="020B0604020202020204"/>
              <a:buNone/>
            </a:pPr>
            <a:r>
              <a:rPr lang="en-US" sz="2000"/>
              <a:t>* Cung ĐMP phồng, tuần hoàn phổi giảm chỉ có ở rốn phổi</a:t>
            </a:r>
            <a:endParaRPr lang="en-US" sz="2000"/>
          </a:p>
          <a:p>
            <a:pPr marL="342900" lvl="0" indent="-215900" algn="l" rtl="0">
              <a:spcBef>
                <a:spcPts val="400"/>
              </a:spcBef>
              <a:spcAft>
                <a:spcPts val="0"/>
              </a:spcAft>
              <a:buSzPts val="2000"/>
              <a:buFont typeface="Arial" panose="020B0604020202020204"/>
              <a:buNone/>
            </a:pPr>
            <a:endParaRPr sz="2000" b="1"/>
          </a:p>
        </p:txBody>
      </p:sp>
    </p:spTree>
  </p:cSld>
  <p:clrMapOvr>
    <a:masterClrMapping/>
  </p:clrMapOvr>
  <p:transition spd="med">
    <p:strips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grpSp>
        <p:nvGrpSpPr>
          <p:cNvPr id="331" name="Google Shape;331;p22"/>
          <p:cNvGrpSpPr/>
          <p:nvPr/>
        </p:nvGrpSpPr>
        <p:grpSpPr>
          <a:xfrm>
            <a:off x="0" y="0"/>
            <a:ext cx="9144000" cy="6858000"/>
            <a:chOff x="0" y="0"/>
            <a:chExt cx="5760" cy="4320"/>
          </a:xfrm>
        </p:grpSpPr>
        <p:pic>
          <p:nvPicPr>
            <p:cNvPr id="332" name="Google Shape;332;p22"/>
            <p:cNvPicPr preferRelativeResize="0"/>
            <p:nvPr/>
          </p:nvPicPr>
          <p:blipFill rotWithShape="1">
            <a:blip r:embed="rId1"/>
            <a:srcRect/>
            <a:stretch>
              <a:fillRect/>
            </a:stretch>
          </p:blipFill>
          <p:spPr>
            <a:xfrm>
              <a:off x="0" y="0"/>
              <a:ext cx="3895" cy="3010"/>
            </a:xfrm>
            <a:prstGeom prst="rect">
              <a:avLst/>
            </a:prstGeom>
            <a:noFill/>
            <a:ln>
              <a:noFill/>
            </a:ln>
          </p:spPr>
        </p:pic>
        <p:pic>
          <p:nvPicPr>
            <p:cNvPr id="333" name="Google Shape;333;p22"/>
            <p:cNvPicPr preferRelativeResize="0"/>
            <p:nvPr/>
          </p:nvPicPr>
          <p:blipFill rotWithShape="1">
            <a:blip r:embed="rId2"/>
            <a:srcRect/>
            <a:stretch>
              <a:fillRect/>
            </a:stretch>
          </p:blipFill>
          <p:spPr>
            <a:xfrm>
              <a:off x="3024" y="1824"/>
              <a:ext cx="2736" cy="2496"/>
            </a:xfrm>
            <a:prstGeom prst="rect">
              <a:avLst/>
            </a:prstGeom>
            <a:noFill/>
            <a:ln>
              <a:noFill/>
            </a:ln>
          </p:spPr>
        </p:pic>
        <p:sp>
          <p:nvSpPr>
            <p:cNvPr id="334" name="Google Shape;334;p22"/>
            <p:cNvSpPr txBox="1"/>
            <p:nvPr/>
          </p:nvSpPr>
          <p:spPr>
            <a:xfrm>
              <a:off x="96" y="672"/>
              <a:ext cx="2112"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20202"/>
                </a:buClr>
                <a:buSzPts val="2400"/>
                <a:buFont typeface="Arial" panose="020B0604020202020204"/>
                <a:buNone/>
              </a:pPr>
              <a:r>
                <a:rPr lang="en-US" sz="2400" b="1" i="0" u="none" strike="noStrike" cap="none">
                  <a:solidFill>
                    <a:srgbClr val="020202"/>
                  </a:solidFill>
                  <a:latin typeface="Arial" panose="020B0604020202020204"/>
                  <a:ea typeface="Arial" panose="020B0604020202020204"/>
                  <a:cs typeface="Arial" panose="020B0604020202020204"/>
                  <a:sym typeface="Arial" panose="020B0604020202020204"/>
                </a:rPr>
                <a:t>PDA - Shunt trái-phải</a:t>
              </a:r>
              <a:endParaRPr lang="en-US" sz="2400" b="1" i="0" u="none" strike="noStrike" cap="none">
                <a:solidFill>
                  <a:srgbClr val="020202"/>
                </a:solidFill>
                <a:latin typeface="Arial" panose="020B0604020202020204"/>
                <a:ea typeface="Arial" panose="020B0604020202020204"/>
                <a:cs typeface="Arial" panose="020B0604020202020204"/>
                <a:sym typeface="Arial" panose="020B0604020202020204"/>
              </a:endParaRPr>
            </a:p>
          </p:txBody>
        </p:sp>
        <p:sp>
          <p:nvSpPr>
            <p:cNvPr id="335" name="Google Shape;335;p22"/>
            <p:cNvSpPr txBox="1"/>
            <p:nvPr/>
          </p:nvSpPr>
          <p:spPr>
            <a:xfrm>
              <a:off x="960" y="3936"/>
              <a:ext cx="2112"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400"/>
                <a:buFont typeface="Arial" panose="020B0604020202020204"/>
                <a:buNone/>
              </a:pPr>
              <a:r>
                <a:rPr lang="en-US" sz="2400" b="1" i="0" u="none" strike="noStrike" cap="none">
                  <a:solidFill>
                    <a:schemeClr val="lt1"/>
                  </a:solidFill>
                  <a:latin typeface="Arial" panose="020B0604020202020204"/>
                  <a:ea typeface="Arial" panose="020B0604020202020204"/>
                  <a:cs typeface="Arial" panose="020B0604020202020204"/>
                  <a:sym typeface="Arial" panose="020B0604020202020204"/>
                </a:rPr>
                <a:t>PDA - Shunt phải-trái</a:t>
              </a:r>
              <a:endParaRPr lang="en-US" sz="24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transition spd="med">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3"/>
          <p:cNvSpPr txBox="1">
            <a:spLocks noGrp="1"/>
          </p:cNvSpPr>
          <p:nvPr>
            <p:ph type="title"/>
          </p:nvPr>
        </p:nvSpPr>
        <p:spPr>
          <a:xfrm>
            <a:off x="2286000" y="0"/>
            <a:ext cx="4687888" cy="83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600" b="1">
                <a:solidFill>
                  <a:srgbClr val="FFFF00"/>
                </a:solidFill>
              </a:rPr>
              <a:t>6. CẬN LÂM SÀNG</a:t>
            </a:r>
            <a:endParaRPr lang="en-US" sz="3600" b="1">
              <a:solidFill>
                <a:srgbClr val="FFFF00"/>
              </a:solidFill>
            </a:endParaRPr>
          </a:p>
        </p:txBody>
      </p:sp>
      <p:sp>
        <p:nvSpPr>
          <p:cNvPr id="341" name="Google Shape;341;p23"/>
          <p:cNvSpPr txBox="1">
            <a:spLocks noGrp="1"/>
          </p:cNvSpPr>
          <p:nvPr>
            <p:ph type="body" idx="1"/>
          </p:nvPr>
        </p:nvSpPr>
        <p:spPr>
          <a:xfrm>
            <a:off x="381000" y="1066800"/>
            <a:ext cx="8410575" cy="5562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400"/>
              <a:buFont typeface="Arial" panose="020B0604020202020204"/>
              <a:buChar char="•"/>
            </a:pPr>
            <a:r>
              <a:rPr lang="en-US" b="1">
                <a:solidFill>
                  <a:srgbClr val="FFFF00"/>
                </a:solidFill>
              </a:rPr>
              <a:t>Siêu âm tim: </a:t>
            </a:r>
            <a:r>
              <a:rPr lang="en-US"/>
              <a:t>Đánh giá </a:t>
            </a:r>
            <a:endParaRPr lang="en-US"/>
          </a:p>
          <a:p>
            <a:pPr marL="1143000" lvl="2" indent="-228600" algn="l" rtl="0">
              <a:spcBef>
                <a:spcPts val="480"/>
              </a:spcBef>
              <a:spcAft>
                <a:spcPts val="0"/>
              </a:spcAft>
              <a:buSzPts val="2400"/>
              <a:buFont typeface="Arial" panose="020B0604020202020204"/>
              <a:buNone/>
            </a:pPr>
            <a:r>
              <a:rPr lang="en-US"/>
              <a:t>* Vị trí, hình dạng, kích thước ống ĐM</a:t>
            </a:r>
            <a:endParaRPr lang="en-US"/>
          </a:p>
          <a:p>
            <a:pPr marL="1143000" lvl="2" indent="-228600" algn="l" rtl="0">
              <a:spcBef>
                <a:spcPts val="480"/>
              </a:spcBef>
              <a:spcAft>
                <a:spcPts val="0"/>
              </a:spcAft>
              <a:buSzPts val="2400"/>
              <a:buFont typeface="Arial" panose="020B0604020202020204"/>
              <a:buNone/>
            </a:pPr>
            <a:r>
              <a:rPr lang="en-US"/>
              <a:t>* Chiều luồng thông</a:t>
            </a:r>
            <a:endParaRPr lang="en-US"/>
          </a:p>
          <a:p>
            <a:pPr marL="1143000" lvl="2" indent="-228600" algn="l" rtl="0">
              <a:spcBef>
                <a:spcPts val="480"/>
              </a:spcBef>
              <a:spcAft>
                <a:spcPts val="0"/>
              </a:spcAft>
              <a:buSzPts val="2400"/>
              <a:buFont typeface="Arial" panose="020B0604020202020204"/>
              <a:buNone/>
            </a:pPr>
            <a:r>
              <a:rPr lang="en-US"/>
              <a:t>* Kích thước buồng tim</a:t>
            </a:r>
            <a:endParaRPr lang="en-US"/>
          </a:p>
          <a:p>
            <a:pPr marL="1143000" lvl="2" indent="-228600" algn="l" rtl="0">
              <a:spcBef>
                <a:spcPts val="480"/>
              </a:spcBef>
              <a:spcAft>
                <a:spcPts val="0"/>
              </a:spcAft>
              <a:buSzPts val="2400"/>
              <a:buFont typeface="Arial" panose="020B0604020202020204"/>
              <a:buNone/>
            </a:pPr>
            <a:r>
              <a:rPr lang="en-US"/>
              <a:t>* Áp lực ĐMP</a:t>
            </a:r>
            <a:endParaRPr lang="en-US"/>
          </a:p>
        </p:txBody>
      </p:sp>
      <p:grpSp>
        <p:nvGrpSpPr>
          <p:cNvPr id="342" name="Google Shape;342;p23"/>
          <p:cNvGrpSpPr/>
          <p:nvPr/>
        </p:nvGrpSpPr>
        <p:grpSpPr>
          <a:xfrm>
            <a:off x="0" y="3733800"/>
            <a:ext cx="9144000" cy="2362200"/>
            <a:chOff x="0" y="2684"/>
            <a:chExt cx="5760" cy="1636"/>
          </a:xfrm>
        </p:grpSpPr>
        <p:pic>
          <p:nvPicPr>
            <p:cNvPr id="343" name="Google Shape;343;p23"/>
            <p:cNvPicPr preferRelativeResize="0"/>
            <p:nvPr/>
          </p:nvPicPr>
          <p:blipFill rotWithShape="1">
            <a:blip r:embed="rId1"/>
            <a:srcRect/>
            <a:stretch>
              <a:fillRect/>
            </a:stretch>
          </p:blipFill>
          <p:spPr>
            <a:xfrm>
              <a:off x="0" y="2688"/>
              <a:ext cx="1872" cy="1632"/>
            </a:xfrm>
            <a:prstGeom prst="rect">
              <a:avLst/>
            </a:prstGeom>
            <a:noFill/>
            <a:ln>
              <a:noFill/>
            </a:ln>
          </p:spPr>
        </p:pic>
        <p:pic>
          <p:nvPicPr>
            <p:cNvPr id="344" name="Google Shape;344;p23"/>
            <p:cNvPicPr preferRelativeResize="0"/>
            <p:nvPr/>
          </p:nvPicPr>
          <p:blipFill rotWithShape="1">
            <a:blip r:embed="rId2"/>
            <a:srcRect/>
            <a:stretch>
              <a:fillRect/>
            </a:stretch>
          </p:blipFill>
          <p:spPr>
            <a:xfrm>
              <a:off x="3552" y="2684"/>
              <a:ext cx="2208" cy="1636"/>
            </a:xfrm>
            <a:prstGeom prst="rect">
              <a:avLst/>
            </a:prstGeom>
            <a:noFill/>
            <a:ln>
              <a:noFill/>
            </a:ln>
          </p:spPr>
        </p:pic>
        <p:pic>
          <p:nvPicPr>
            <p:cNvPr id="345" name="Google Shape;345;p23"/>
            <p:cNvPicPr preferRelativeResize="0"/>
            <p:nvPr/>
          </p:nvPicPr>
          <p:blipFill rotWithShape="1">
            <a:blip r:embed="rId3"/>
            <a:srcRect/>
            <a:stretch>
              <a:fillRect/>
            </a:stretch>
          </p:blipFill>
          <p:spPr>
            <a:xfrm>
              <a:off x="1872" y="2688"/>
              <a:ext cx="1680" cy="1632"/>
            </a:xfrm>
            <a:prstGeom prst="rect">
              <a:avLst/>
            </a:prstGeom>
            <a:noFill/>
            <a:ln>
              <a:noFill/>
            </a:ln>
          </p:spPr>
        </p:pic>
      </p:grpSp>
    </p:spTree>
  </p:cSld>
  <p:clrMapOvr>
    <a:masterClrMapping/>
  </p:clrMapOvr>
  <p:transition spd="med">
    <p:strips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4"/>
          <p:cNvSpPr txBox="1">
            <a:spLocks noGrp="1"/>
          </p:cNvSpPr>
          <p:nvPr>
            <p:ph type="title"/>
          </p:nvPr>
        </p:nvSpPr>
        <p:spPr>
          <a:xfrm>
            <a:off x="381000" y="152400"/>
            <a:ext cx="8258175" cy="792163"/>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3600" b="1">
                <a:solidFill>
                  <a:srgbClr val="FFFF00"/>
                </a:solidFill>
              </a:rPr>
              <a:t>7. DIỄN TIẾN – BIẾN CHỨNG</a:t>
            </a:r>
            <a:endParaRPr lang="en-US" sz="3600" b="1">
              <a:solidFill>
                <a:srgbClr val="FFFF00"/>
              </a:solidFill>
            </a:endParaRPr>
          </a:p>
        </p:txBody>
      </p:sp>
      <p:sp>
        <p:nvSpPr>
          <p:cNvPr id="352" name="Google Shape;352;p24"/>
          <p:cNvSpPr txBox="1">
            <a:spLocks noGrp="1"/>
          </p:cNvSpPr>
          <p:nvPr>
            <p:ph type="body" idx="1"/>
          </p:nvPr>
        </p:nvSpPr>
        <p:spPr>
          <a:xfrm>
            <a:off x="381000" y="1219200"/>
            <a:ext cx="85344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SzPts val="2400"/>
              <a:buFont typeface="Arial" panose="020B0604020202020204"/>
              <a:buChar char="•"/>
            </a:pPr>
            <a:r>
              <a:rPr lang="en-US"/>
              <a:t>Ở trẻ nhũ nhi sanh đủ tháng và trẻ lớn, PDA không đóng tự nhiên</a:t>
            </a:r>
            <a:endParaRPr lang="en-US"/>
          </a:p>
          <a:p>
            <a:pPr marL="342900" lvl="0" indent="-342900" algn="l" rtl="0">
              <a:lnSpc>
                <a:spcPct val="120000"/>
              </a:lnSpc>
              <a:spcBef>
                <a:spcPts val="960"/>
              </a:spcBef>
              <a:spcAft>
                <a:spcPts val="0"/>
              </a:spcAft>
              <a:buSzPts val="2400"/>
              <a:buFont typeface="Arial" panose="020B0604020202020204"/>
              <a:buChar char="•"/>
            </a:pPr>
            <a:r>
              <a:rPr lang="en-US"/>
              <a:t>Suy tim, nhiễm trùng phổi tái phát nếu PDA có shunt lớn</a:t>
            </a:r>
            <a:endParaRPr lang="en-US"/>
          </a:p>
          <a:p>
            <a:pPr marL="342900" lvl="0" indent="-342900" algn="l" rtl="0">
              <a:lnSpc>
                <a:spcPct val="120000"/>
              </a:lnSpc>
              <a:spcBef>
                <a:spcPts val="960"/>
              </a:spcBef>
              <a:spcAft>
                <a:spcPts val="0"/>
              </a:spcAft>
              <a:buSzPts val="2400"/>
              <a:buFont typeface="Arial" panose="020B0604020202020204"/>
              <a:buChar char="•"/>
            </a:pPr>
            <a:r>
              <a:rPr lang="en-US"/>
              <a:t>PDA lớn không được điều trị → tăng áp ĐMP → bệnh mạch máu phổi tắc nghẽn</a:t>
            </a:r>
            <a:endParaRPr lang="en-US"/>
          </a:p>
          <a:p>
            <a:pPr marL="342900" lvl="0" indent="-342900" algn="l" rtl="0">
              <a:lnSpc>
                <a:spcPct val="120000"/>
              </a:lnSpc>
              <a:spcBef>
                <a:spcPts val="960"/>
              </a:spcBef>
              <a:spcAft>
                <a:spcPts val="0"/>
              </a:spcAft>
              <a:buSzPts val="2400"/>
              <a:buFont typeface="Arial" panose="020B0604020202020204"/>
              <a:buChar char="•"/>
            </a:pPr>
            <a:r>
              <a:rPr lang="en-US"/>
              <a:t>Viêm nội tâm mạc nhiễm trùng</a:t>
            </a:r>
            <a:endParaRPr lang="en-US"/>
          </a:p>
          <a:p>
            <a:pPr marL="342900" lvl="0" indent="-342900" algn="l" rtl="0">
              <a:lnSpc>
                <a:spcPct val="120000"/>
              </a:lnSpc>
              <a:spcBef>
                <a:spcPts val="960"/>
              </a:spcBef>
              <a:spcAft>
                <a:spcPts val="0"/>
              </a:spcAft>
              <a:buSzPts val="2400"/>
              <a:buFont typeface="Arial" panose="020B0604020202020204"/>
              <a:buChar char="•"/>
            </a:pPr>
            <a:r>
              <a:rPr lang="en-US"/>
              <a:t>Túi phình ống ĐM vỡ (hiếm)</a:t>
            </a:r>
            <a:endParaRPr lang="en-US"/>
          </a:p>
        </p:txBody>
      </p:sp>
      <p:pic>
        <p:nvPicPr>
          <p:cNvPr id="353" name="Google Shape;353;p24"/>
          <p:cNvPicPr preferRelativeResize="0"/>
          <p:nvPr/>
        </p:nvPicPr>
        <p:blipFill rotWithShape="1">
          <a:blip r:embed="rId1"/>
          <a:srcRect/>
          <a:stretch>
            <a:fillRect/>
          </a:stretch>
        </p:blipFill>
        <p:spPr>
          <a:xfrm>
            <a:off x="6153150" y="3505200"/>
            <a:ext cx="2990850" cy="3352800"/>
          </a:xfrm>
          <a:prstGeom prst="rect">
            <a:avLst/>
          </a:prstGeom>
          <a:noFill/>
          <a:ln>
            <a:noFill/>
          </a:ln>
        </p:spPr>
      </p:pic>
    </p:spTree>
  </p:cSld>
  <p:clrMapOvr>
    <a:masterClrMapping/>
  </p:clrMapOvr>
  <p:transition spd="med">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5"/>
          <p:cNvSpPr txBox="1">
            <a:spLocks noGrp="1"/>
          </p:cNvSpPr>
          <p:nvPr>
            <p:ph type="body" idx="1"/>
          </p:nvPr>
        </p:nvSpPr>
        <p:spPr>
          <a:xfrm>
            <a:off x="381000" y="828675"/>
            <a:ext cx="8610600" cy="55721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SS sanh non không triệu chứng: t/d 6 tháng, chờ tự đóng.</a:t>
            </a:r>
            <a:endParaRPr lang="en-US">
              <a:latin typeface="Calibri" panose="020F0502020204030204"/>
              <a:ea typeface="Calibri" panose="020F0502020204030204"/>
              <a:cs typeface="Calibri" panose="020F0502020204030204"/>
              <a:sym typeface="Calibri" panose="020F0502020204030204"/>
            </a:endParaRPr>
          </a:p>
          <a:p>
            <a:pPr marL="342900" lvl="0" indent="-342900" algn="l" rtl="0">
              <a:lnSpc>
                <a:spcPct val="90000"/>
              </a:lnSpc>
              <a:spcBef>
                <a:spcPts val="48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SS sanh non có triệu chứng: đóng bằng thuốc/phẫu thuật</a:t>
            </a:r>
            <a:endParaRPr>
              <a:latin typeface="Calibri" panose="020F0502020204030204"/>
              <a:ea typeface="Calibri" panose="020F0502020204030204"/>
              <a:cs typeface="Calibri" panose="020F0502020204030204"/>
              <a:sym typeface="Calibri" panose="020F0502020204030204"/>
            </a:endParaRPr>
          </a:p>
          <a:p>
            <a:pPr marL="342900" lvl="0" indent="-342900" algn="l" rtl="0">
              <a:lnSpc>
                <a:spcPct val="90000"/>
              </a:lnSpc>
              <a:spcBef>
                <a:spcPts val="1200"/>
              </a:spcBef>
              <a:spcAft>
                <a:spcPts val="0"/>
              </a:spcAft>
              <a:buSzPts val="2400"/>
              <a:buFont typeface="Calibri" panose="020F0502020204030204"/>
              <a:buChar char="•"/>
            </a:pPr>
            <a:r>
              <a:rPr lang="en-US" b="1">
                <a:solidFill>
                  <a:srgbClr val="FFFF00"/>
                </a:solidFill>
                <a:latin typeface="Calibri" panose="020F0502020204030204"/>
                <a:ea typeface="Calibri" panose="020F0502020204030204"/>
                <a:cs typeface="Calibri" panose="020F0502020204030204"/>
                <a:sym typeface="Calibri" panose="020F0502020204030204"/>
              </a:rPr>
              <a:t>Nội khoa</a:t>
            </a:r>
            <a:endParaRPr b="1">
              <a:solidFill>
                <a:srgbClr val="FFFF00"/>
              </a:solidFill>
              <a:latin typeface="Calibri" panose="020F0502020204030204"/>
              <a:ea typeface="Calibri" panose="020F0502020204030204"/>
              <a:cs typeface="Calibri" panose="020F0502020204030204"/>
              <a:sym typeface="Calibri" panose="020F0502020204030204"/>
            </a:endParaRPr>
          </a:p>
          <a:p>
            <a:pPr marL="742950" lvl="1" indent="-285750" algn="l" rtl="0">
              <a:lnSpc>
                <a:spcPct val="90000"/>
              </a:lnSpc>
              <a:spcBef>
                <a:spcPts val="480"/>
              </a:spcBef>
              <a:spcAft>
                <a:spcPts val="0"/>
              </a:spcAft>
              <a:buSzPts val="2400"/>
              <a:buFont typeface="Times New Roman" panose="02020603050405020304"/>
              <a:buChar char="-"/>
            </a:pPr>
            <a:r>
              <a:rPr lang="en-US">
                <a:latin typeface="Calibri" panose="020F0502020204030204"/>
                <a:ea typeface="Calibri" panose="020F0502020204030204"/>
                <a:cs typeface="Calibri" panose="020F0502020204030204"/>
                <a:sym typeface="Calibri" panose="020F0502020204030204"/>
              </a:rPr>
              <a:t>Hạn chế dịch nhập : 120 mL/kg/ngày</a:t>
            </a:r>
            <a:endParaRPr>
              <a:latin typeface="Calibri" panose="020F0502020204030204"/>
              <a:ea typeface="Calibri" panose="020F0502020204030204"/>
              <a:cs typeface="Calibri" panose="020F0502020204030204"/>
              <a:sym typeface="Calibri" panose="020F0502020204030204"/>
            </a:endParaRPr>
          </a:p>
          <a:p>
            <a:pPr marL="742950" lvl="1" indent="-285750" algn="l" rtl="0">
              <a:lnSpc>
                <a:spcPct val="90000"/>
              </a:lnSpc>
              <a:spcBef>
                <a:spcPts val="48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Lợi tiểu furosemide : 1 mg/kg × 2-3 lần/ngày uống</a:t>
            </a:r>
            <a:endParaRPr>
              <a:latin typeface="Calibri" panose="020F0502020204030204"/>
              <a:ea typeface="Calibri" panose="020F0502020204030204"/>
              <a:cs typeface="Calibri" panose="020F0502020204030204"/>
              <a:sym typeface="Calibri" panose="020F0502020204030204"/>
            </a:endParaRPr>
          </a:p>
          <a:p>
            <a:pPr marL="742950" lvl="1" indent="-285750" algn="l" rtl="0">
              <a:lnSpc>
                <a:spcPct val="90000"/>
              </a:lnSpc>
              <a:spcBef>
                <a:spcPts val="48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Digoxin ít có hiệu quả, nguy cơ ngộ độc cao</a:t>
            </a:r>
            <a:endParaRPr>
              <a:latin typeface="Calibri" panose="020F0502020204030204"/>
              <a:ea typeface="Calibri" panose="020F0502020204030204"/>
              <a:cs typeface="Calibri" panose="020F0502020204030204"/>
              <a:sym typeface="Calibri" panose="020F0502020204030204"/>
            </a:endParaRPr>
          </a:p>
          <a:p>
            <a:pPr marL="742950" lvl="1" indent="-285750" algn="l" rtl="0">
              <a:lnSpc>
                <a:spcPct val="90000"/>
              </a:lnSpc>
              <a:spcBef>
                <a:spcPts val="1200"/>
              </a:spcBef>
              <a:spcAft>
                <a:spcPts val="0"/>
              </a:spcAft>
              <a:buSzPts val="2400"/>
              <a:buFont typeface="Times New Roman" panose="02020603050405020304"/>
              <a:buChar char="-"/>
            </a:pPr>
            <a:r>
              <a:rPr lang="en-US">
                <a:latin typeface="Calibri" panose="020F0502020204030204"/>
                <a:ea typeface="Calibri" panose="020F0502020204030204"/>
                <a:cs typeface="Calibri" panose="020F0502020204030204"/>
                <a:sym typeface="Calibri" panose="020F0502020204030204"/>
              </a:rPr>
              <a:t>Đóng ống ĐM = indomethacin, 3 liều cách 12 giờ</a:t>
            </a:r>
            <a:endParaRPr>
              <a:latin typeface="Calibri" panose="020F0502020204030204"/>
              <a:ea typeface="Calibri" panose="020F0502020204030204"/>
              <a:cs typeface="Calibri" panose="020F0502020204030204"/>
              <a:sym typeface="Calibri" panose="020F0502020204030204"/>
            </a:endParaRPr>
          </a:p>
          <a:p>
            <a:pPr marL="1143000" lvl="2" indent="-228600" algn="l" rtl="0">
              <a:lnSpc>
                <a:spcPct val="90000"/>
              </a:lnSpc>
              <a:spcBef>
                <a:spcPts val="48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&lt; 48 giờ tuổi 	: 0,2 – 0,1 – 0,1 mg/kg</a:t>
            </a:r>
            <a:endParaRPr lang="en-US">
              <a:latin typeface="Calibri" panose="020F0502020204030204"/>
              <a:ea typeface="Calibri" panose="020F0502020204030204"/>
              <a:cs typeface="Calibri" panose="020F0502020204030204"/>
              <a:sym typeface="Calibri" panose="020F0502020204030204"/>
            </a:endParaRPr>
          </a:p>
          <a:p>
            <a:pPr marL="1143000" lvl="2" indent="-228600" algn="l" rtl="0">
              <a:lnSpc>
                <a:spcPct val="90000"/>
              </a:lnSpc>
              <a:spcBef>
                <a:spcPts val="48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2-7 ngày tuổi	: 0,2 – 0,2 – 0,2 mg/kg</a:t>
            </a:r>
            <a:endParaRPr lang="en-US">
              <a:latin typeface="Calibri" panose="020F0502020204030204"/>
              <a:ea typeface="Calibri" panose="020F0502020204030204"/>
              <a:cs typeface="Calibri" panose="020F0502020204030204"/>
              <a:sym typeface="Calibri" panose="020F0502020204030204"/>
            </a:endParaRPr>
          </a:p>
          <a:p>
            <a:pPr marL="1143000" lvl="2" indent="-228600" algn="l" rtl="0">
              <a:lnSpc>
                <a:spcPct val="90000"/>
              </a:lnSpc>
              <a:spcBef>
                <a:spcPts val="48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&gt; 7 ngày tuổi		: 0,2 – 0,25 – 0,25 mg/kg</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lnSpc>
                <a:spcPct val="90000"/>
              </a:lnSpc>
              <a:spcBef>
                <a:spcPts val="120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Có thể lặp lại một đợt tương tự nếu PDA không đóng</a:t>
            </a:r>
            <a:endParaRPr>
              <a:latin typeface="Calibri" panose="020F0502020204030204"/>
              <a:ea typeface="Calibri" panose="020F0502020204030204"/>
              <a:cs typeface="Calibri" panose="020F0502020204030204"/>
              <a:sym typeface="Calibri" panose="020F0502020204030204"/>
            </a:endParaRPr>
          </a:p>
          <a:p>
            <a:pPr marL="742950" lvl="1" indent="-285750" algn="l" rtl="0">
              <a:lnSpc>
                <a:spcPct val="90000"/>
              </a:lnSpc>
              <a:spcBef>
                <a:spcPts val="120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CCĐ: BUN &gt; 25 mg/dL hoặc creatinine máu &gt; 1,8 mg/dL, TC &lt; 20000/mm</a:t>
            </a:r>
            <a:r>
              <a:rPr lang="en-US" baseline="30000">
                <a:latin typeface="Calibri" panose="020F0502020204030204"/>
                <a:ea typeface="Calibri" panose="020F0502020204030204"/>
                <a:cs typeface="Calibri" panose="020F0502020204030204"/>
                <a:sym typeface="Calibri" panose="020F0502020204030204"/>
              </a:rPr>
              <a:t>3</a:t>
            </a:r>
            <a:r>
              <a:rPr lang="en-US">
                <a:latin typeface="Calibri" panose="020F0502020204030204"/>
                <a:ea typeface="Calibri" panose="020F0502020204030204"/>
                <a:cs typeface="Calibri" panose="020F0502020204030204"/>
                <a:sym typeface="Calibri" panose="020F0502020204030204"/>
              </a:rPr>
              <a:t>, xuất huyết (kể cả xuất huyết nội sọ), viêm ruột họai tử, tăng bilirubin máu </a:t>
            </a:r>
            <a:endParaRPr lang="en-US">
              <a:latin typeface="Calibri" panose="020F0502020204030204"/>
              <a:ea typeface="Calibri" panose="020F0502020204030204"/>
              <a:cs typeface="Calibri" panose="020F0502020204030204"/>
              <a:sym typeface="Calibri" panose="020F0502020204030204"/>
            </a:endParaRPr>
          </a:p>
        </p:txBody>
      </p:sp>
      <p:sp>
        <p:nvSpPr>
          <p:cNvPr id="360" name="Google Shape;360;p25"/>
          <p:cNvSpPr txBox="1"/>
          <p:nvPr/>
        </p:nvSpPr>
        <p:spPr>
          <a:xfrm>
            <a:off x="1828800" y="93663"/>
            <a:ext cx="6781800" cy="711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600" b="1" i="0" u="none" strike="noStrike" cap="none">
                <a:solidFill>
                  <a:srgbClr val="FFFF00"/>
                </a:solidFill>
                <a:latin typeface="Calibri" panose="020F0502020204030204"/>
                <a:ea typeface="Calibri" panose="020F0502020204030204"/>
                <a:cs typeface="Calibri" panose="020F0502020204030204"/>
                <a:sym typeface="Calibri" panose="020F0502020204030204"/>
              </a:rPr>
              <a:t>8. ĐIỀU TRỊ Ở SS SANH NON</a:t>
            </a:r>
            <a:endParaRPr lang="en-US" sz="3600" b="1" i="0" u="none" strike="noStrike" cap="none">
              <a:solidFill>
                <a:srgbClr val="FFFF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body" idx="1"/>
          </p:nvPr>
        </p:nvSpPr>
        <p:spPr>
          <a:xfrm>
            <a:off x="228600" y="685800"/>
            <a:ext cx="8763000" cy="541020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SzPts val="2400"/>
              <a:buFont typeface="Times New Roman" panose="02020603050405020304"/>
              <a:buChar char="-"/>
            </a:pPr>
            <a:r>
              <a:rPr lang="en-US"/>
              <a:t>Đóng ống ĐM bằng ibuprofen, 3 liều cách nhau 24 giờ</a:t>
            </a:r>
            <a:endParaRPr lang="en-US"/>
          </a:p>
          <a:p>
            <a:pPr marL="1143000" lvl="2" indent="-228600" algn="l" rtl="0">
              <a:spcBef>
                <a:spcPts val="480"/>
              </a:spcBef>
              <a:spcAft>
                <a:spcPts val="0"/>
              </a:spcAft>
              <a:buSzPts val="2400"/>
              <a:buFont typeface="Arial" panose="020B0604020202020204"/>
              <a:buChar char="*"/>
            </a:pPr>
            <a:r>
              <a:rPr lang="en-US"/>
              <a:t>10 – 5 – 5 mg/kg</a:t>
            </a:r>
            <a:endParaRPr lang="en-US"/>
          </a:p>
          <a:p>
            <a:pPr marL="1143000" lvl="2" indent="-228600" algn="l" rtl="0">
              <a:spcBef>
                <a:spcPts val="480"/>
              </a:spcBef>
              <a:spcAft>
                <a:spcPts val="0"/>
              </a:spcAft>
              <a:buSzPts val="2400"/>
              <a:buFont typeface="Arial" panose="020B0604020202020204"/>
              <a:buChar char="*"/>
            </a:pPr>
            <a:r>
              <a:rPr lang="en-US"/>
              <a:t>Ưu điểm: 	Ít gây thiểu niệu so với indomethacine</a:t>
            </a:r>
            <a:endParaRPr lang="en-US"/>
          </a:p>
          <a:p>
            <a:pPr marL="1600200" lvl="3" indent="-228600" algn="l" rtl="0">
              <a:spcBef>
                <a:spcPts val="480"/>
              </a:spcBef>
              <a:spcAft>
                <a:spcPts val="0"/>
              </a:spcAft>
              <a:buSzPts val="2400"/>
              <a:buFont typeface="Arial" panose="020B0604020202020204"/>
              <a:buNone/>
            </a:pPr>
            <a:r>
              <a:rPr lang="en-US"/>
              <a:t>			Không ảnh hưởng đến tưới máu não</a:t>
            </a:r>
            <a:endParaRPr lang="en-US"/>
          </a:p>
          <a:p>
            <a:pPr marL="717550" lvl="3" indent="-263525" algn="l" rtl="0">
              <a:spcBef>
                <a:spcPts val="480"/>
              </a:spcBef>
              <a:spcAft>
                <a:spcPts val="0"/>
              </a:spcAft>
              <a:buSzPts val="2400"/>
              <a:buFont typeface="Helvetica Neue"/>
              <a:buChar char="-"/>
            </a:pPr>
            <a:r>
              <a:rPr lang="en-US"/>
              <a:t>Đóng ống ĐM bằng Paracetamol uống.</a:t>
            </a:r>
            <a:endParaRPr lang="en-US"/>
          </a:p>
          <a:p>
            <a:pPr marL="342900" lvl="0" indent="-342900" algn="l" rtl="0">
              <a:spcBef>
                <a:spcPts val="1200"/>
              </a:spcBef>
              <a:spcAft>
                <a:spcPts val="0"/>
              </a:spcAft>
              <a:buSzPts val="2400"/>
              <a:buFont typeface="Arial" panose="020B0604020202020204"/>
              <a:buChar char="•"/>
            </a:pPr>
            <a:r>
              <a:rPr lang="en-US" b="1">
                <a:solidFill>
                  <a:srgbClr val="FFFF00"/>
                </a:solidFill>
              </a:rPr>
              <a:t>Ngọai khoa</a:t>
            </a:r>
            <a:endParaRPr>
              <a:solidFill>
                <a:srgbClr val="FFFF00"/>
              </a:solidFill>
            </a:endParaRPr>
          </a:p>
          <a:p>
            <a:pPr marL="742950" lvl="1" indent="-285750" algn="l" rtl="0">
              <a:spcBef>
                <a:spcPts val="1200"/>
              </a:spcBef>
              <a:spcAft>
                <a:spcPts val="0"/>
              </a:spcAft>
              <a:buSzPts val="2400"/>
              <a:buFont typeface="Arial" panose="020B0604020202020204"/>
              <a:buChar char="•"/>
            </a:pPr>
            <a:r>
              <a:rPr lang="en-US"/>
              <a:t>Chỉ định: đóng thuốc thất bại, CCĐ dùng thuốc.</a:t>
            </a:r>
            <a:endParaRPr lang="en-US"/>
          </a:p>
          <a:p>
            <a:pPr marL="742950" lvl="1" indent="-285750" algn="l" rtl="0">
              <a:spcBef>
                <a:spcPts val="1200"/>
              </a:spcBef>
              <a:spcAft>
                <a:spcPts val="0"/>
              </a:spcAft>
              <a:buSzPts val="2400"/>
              <a:buFont typeface="Arial" panose="020B0604020202020204"/>
              <a:buChar char="•"/>
            </a:pPr>
            <a:r>
              <a:rPr lang="en-US"/>
              <a:t>Kỹ thuật </a:t>
            </a:r>
            <a:endParaRPr lang="en-US"/>
          </a:p>
          <a:p>
            <a:pPr marL="1143000" lvl="2" indent="-228600" algn="l" rtl="0">
              <a:spcBef>
                <a:spcPts val="1200"/>
              </a:spcBef>
              <a:spcAft>
                <a:spcPts val="0"/>
              </a:spcAft>
              <a:buSzPts val="2400"/>
              <a:buFont typeface="Times New Roman" panose="02020603050405020304"/>
              <a:buChar char="-"/>
            </a:pPr>
            <a:r>
              <a:rPr lang="en-US"/>
              <a:t>Phẫu thuật thắt ống ĐM, tử vong 0-3%, có thể tái thông</a:t>
            </a:r>
            <a:endParaRPr lang="en-US"/>
          </a:p>
          <a:p>
            <a:pPr marL="1143000" lvl="2" indent="-228600" algn="l" rtl="0">
              <a:spcBef>
                <a:spcPts val="1200"/>
              </a:spcBef>
              <a:spcAft>
                <a:spcPts val="0"/>
              </a:spcAft>
              <a:buSzPts val="2400"/>
              <a:buFont typeface="Times New Roman" panose="02020603050405020304"/>
              <a:buChar char="-"/>
            </a:pPr>
            <a:r>
              <a:rPr lang="en-US"/>
              <a:t>Nội soi thắt ống ĐM, tránh tổn thương cơ xương thành ngực, tránh làm nặng thêm suy hô hấp</a:t>
            </a:r>
            <a:endParaRPr lang="en-US"/>
          </a:p>
          <a:p>
            <a:pPr marL="1143000" lvl="2" indent="-76200" algn="l" rtl="0">
              <a:spcBef>
                <a:spcPts val="480"/>
              </a:spcBef>
              <a:spcAft>
                <a:spcPts val="0"/>
              </a:spcAft>
              <a:buSzPts val="2400"/>
              <a:buFont typeface="Arial" panose="020B0604020202020204"/>
              <a:buNone/>
            </a:pPr>
          </a:p>
        </p:txBody>
      </p:sp>
    </p:spTree>
  </p:cSld>
  <p:clrMapOvr>
    <a:masterClrMapping/>
  </p:clrMapOvr>
  <p:transition spd="med">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7"/>
          <p:cNvSpPr txBox="1">
            <a:spLocks noGrp="1"/>
          </p:cNvSpPr>
          <p:nvPr>
            <p:ph type="title"/>
          </p:nvPr>
        </p:nvSpPr>
        <p:spPr>
          <a:xfrm>
            <a:off x="2057400" y="228600"/>
            <a:ext cx="5105400" cy="83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600" b="1">
                <a:solidFill>
                  <a:srgbClr val="FFFF00"/>
                </a:solidFill>
              </a:rPr>
              <a:t>9. ĐIỀU TRỊ TRẺ LỚN</a:t>
            </a:r>
            <a:endParaRPr lang="en-US" sz="3600" b="1">
              <a:solidFill>
                <a:srgbClr val="FFFF00"/>
              </a:solidFill>
            </a:endParaRPr>
          </a:p>
        </p:txBody>
      </p:sp>
      <p:sp>
        <p:nvSpPr>
          <p:cNvPr id="373" name="Google Shape;373;p27"/>
          <p:cNvSpPr txBox="1">
            <a:spLocks noGrp="1"/>
          </p:cNvSpPr>
          <p:nvPr>
            <p:ph type="body" idx="1"/>
          </p:nvPr>
        </p:nvSpPr>
        <p:spPr>
          <a:xfrm>
            <a:off x="190500" y="1371600"/>
            <a:ext cx="8763000" cy="4830763"/>
          </a:xfrm>
          <a:prstGeom prst="rect">
            <a:avLst/>
          </a:prstGeom>
          <a:noFill/>
          <a:ln>
            <a:noFill/>
          </a:ln>
        </p:spPr>
        <p:txBody>
          <a:bodyPr spcFirstLastPara="1" wrap="square" lIns="91425" tIns="45700" rIns="91425" bIns="45700" anchor="t" anchorCtr="0">
            <a:noAutofit/>
          </a:bodyPr>
          <a:lstStyle/>
          <a:p>
            <a:pPr marL="342900" lvl="0" indent="-342900" algn="l" rtl="0">
              <a:lnSpc>
                <a:spcPct val="110000"/>
              </a:lnSpc>
              <a:spcBef>
                <a:spcPts val="0"/>
              </a:spcBef>
              <a:spcAft>
                <a:spcPts val="0"/>
              </a:spcAft>
              <a:buClr>
                <a:srgbClr val="FFFF00"/>
              </a:buClr>
              <a:buSzPts val="2800"/>
              <a:buFont typeface="Calibri" panose="020F0502020204030204"/>
              <a:buChar char="•"/>
            </a:pPr>
            <a:r>
              <a:rPr lang="en-US" sz="2800" b="1">
                <a:solidFill>
                  <a:srgbClr val="FFFF00"/>
                </a:solidFill>
                <a:latin typeface="Calibri" panose="020F0502020204030204"/>
                <a:ea typeface="Calibri" panose="020F0502020204030204"/>
                <a:cs typeface="Calibri" panose="020F0502020204030204"/>
                <a:sym typeface="Calibri" panose="020F0502020204030204"/>
              </a:rPr>
              <a:t>Nội khoa</a:t>
            </a:r>
            <a:endParaRPr lang="en-US" sz="2800" b="1">
              <a:solidFill>
                <a:srgbClr val="FFFF00"/>
              </a:solidFill>
              <a:latin typeface="Calibri" panose="020F0502020204030204"/>
              <a:ea typeface="Calibri" panose="020F0502020204030204"/>
              <a:cs typeface="Calibri" panose="020F0502020204030204"/>
              <a:sym typeface="Calibri" panose="020F0502020204030204"/>
            </a:endParaRPr>
          </a:p>
          <a:p>
            <a:pPr marL="742950" lvl="1" indent="-285750" algn="l" rtl="0">
              <a:lnSpc>
                <a:spcPct val="110000"/>
              </a:lnSpc>
              <a:spcBef>
                <a:spcPts val="1260"/>
              </a:spcBef>
              <a:spcAft>
                <a:spcPts val="0"/>
              </a:spcAft>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Suy tim : lợi tiểu, digoxin</a:t>
            </a:r>
            <a:endParaRPr lang="en-US" sz="2800">
              <a:latin typeface="Calibri" panose="020F0502020204030204"/>
              <a:ea typeface="Calibri" panose="020F0502020204030204"/>
              <a:cs typeface="Calibri" panose="020F0502020204030204"/>
              <a:sym typeface="Calibri" panose="020F0502020204030204"/>
            </a:endParaRPr>
          </a:p>
          <a:p>
            <a:pPr marL="742950" lvl="1" indent="-285750" algn="l" rtl="0">
              <a:lnSpc>
                <a:spcPct val="110000"/>
              </a:lnSpc>
              <a:spcBef>
                <a:spcPts val="1260"/>
              </a:spcBef>
              <a:spcAft>
                <a:spcPts val="0"/>
              </a:spcAft>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Không hạn chế hoạt động thể lực nếu không tăng áp ĐMP</a:t>
            </a:r>
            <a:endParaRPr lang="en-US" sz="2800">
              <a:latin typeface="Calibri" panose="020F0502020204030204"/>
              <a:ea typeface="Calibri" panose="020F0502020204030204"/>
              <a:cs typeface="Calibri" panose="020F0502020204030204"/>
              <a:sym typeface="Calibri" panose="020F0502020204030204"/>
            </a:endParaRPr>
          </a:p>
          <a:p>
            <a:pPr marL="742950" lvl="1" indent="-285750" algn="l" rtl="0">
              <a:lnSpc>
                <a:spcPct val="110000"/>
              </a:lnSpc>
              <a:spcBef>
                <a:spcPts val="1260"/>
              </a:spcBef>
              <a:spcAft>
                <a:spcPts val="0"/>
              </a:spcAft>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Phòng viêm nội tâm mạc nhiễm trùng trong thời gian chưa đóng PDA </a:t>
            </a:r>
            <a:endParaRPr sz="2800" b="1">
              <a:latin typeface="Calibri" panose="020F0502020204030204"/>
              <a:ea typeface="Calibri" panose="020F0502020204030204"/>
              <a:cs typeface="Calibri" panose="020F0502020204030204"/>
              <a:sym typeface="Calibri" panose="020F0502020204030204"/>
            </a:endParaRPr>
          </a:p>
          <a:p>
            <a:pPr marL="342900" lvl="0" indent="-165100" algn="l" rtl="0">
              <a:lnSpc>
                <a:spcPct val="110000"/>
              </a:lnSpc>
              <a:spcBef>
                <a:spcPts val="1260"/>
              </a:spcBef>
              <a:spcAft>
                <a:spcPts val="0"/>
              </a:spcAft>
              <a:buSzPts val="2800"/>
              <a:buFont typeface="Arial" panose="020B0604020202020204"/>
              <a:buNone/>
            </a:pPr>
            <a:endParaRPr sz="2800">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8"/>
          <p:cNvSpPr txBox="1">
            <a:spLocks noGrp="1"/>
          </p:cNvSpPr>
          <p:nvPr>
            <p:ph type="body" idx="1"/>
          </p:nvPr>
        </p:nvSpPr>
        <p:spPr>
          <a:xfrm>
            <a:off x="114300" y="304800"/>
            <a:ext cx="9029700" cy="6019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FFFF00"/>
              </a:buClr>
              <a:buSzPts val="2400"/>
              <a:buFont typeface="Calibri" panose="020F0502020204030204"/>
              <a:buChar char="•"/>
            </a:pPr>
            <a:r>
              <a:rPr lang="en-US" b="1">
                <a:solidFill>
                  <a:srgbClr val="FFFF00"/>
                </a:solidFill>
                <a:latin typeface="Calibri" panose="020F0502020204030204"/>
                <a:ea typeface="Calibri" panose="020F0502020204030204"/>
                <a:cs typeface="Calibri" panose="020F0502020204030204"/>
                <a:sym typeface="Calibri" panose="020F0502020204030204"/>
              </a:rPr>
              <a:t>Đóng PDA bằng dụng cụ</a:t>
            </a:r>
            <a:endParaRPr lang="en-US" b="1">
              <a:solidFill>
                <a:srgbClr val="FFFF00"/>
              </a:solidFill>
              <a:latin typeface="Calibri" panose="020F0502020204030204"/>
              <a:ea typeface="Calibri" panose="020F0502020204030204"/>
              <a:cs typeface="Calibri" panose="020F0502020204030204"/>
              <a:sym typeface="Calibri" panose="020F0502020204030204"/>
            </a:endParaRPr>
          </a:p>
          <a:p>
            <a:pPr marL="742950" lvl="1" indent="-285750" algn="l" rtl="0">
              <a:spcBef>
                <a:spcPts val="96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Điều kiện : PDA Krichenko type A, B, C, d &lt; 10 mmm, chưa đảo shunt</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PDA &lt; 4mm : đóng bằng coils</a:t>
            </a:r>
            <a:endParaRPr lang="en-US">
              <a:latin typeface="Calibri" panose="020F0502020204030204"/>
              <a:ea typeface="Calibri" panose="020F0502020204030204"/>
              <a:cs typeface="Calibri" panose="020F0502020204030204"/>
              <a:sym typeface="Calibri" panose="020F0502020204030204"/>
            </a:endParaRPr>
          </a:p>
          <a:p>
            <a:pPr marL="1143000" lvl="2" indent="-228600" algn="l" rtl="0">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Tỉ lệ shunt tồn lưu sau 12 tháng 	: 5-15%</a:t>
            </a:r>
            <a:endParaRPr lang="en-US">
              <a:latin typeface="Calibri" panose="020F0502020204030204"/>
              <a:ea typeface="Calibri" panose="020F0502020204030204"/>
              <a:cs typeface="Calibri" panose="020F0502020204030204"/>
              <a:sym typeface="Calibri" panose="020F0502020204030204"/>
            </a:endParaRPr>
          </a:p>
          <a:p>
            <a:pPr marL="1143000" lvl="2" indent="-228600" algn="l" rtl="0">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PDA đóng hoàn toàn ngay sau làm 	: 59%</a:t>
            </a:r>
            <a:endParaRPr lang="en-US">
              <a:latin typeface="Calibri" panose="020F0502020204030204"/>
              <a:ea typeface="Calibri" panose="020F0502020204030204"/>
              <a:cs typeface="Calibri" panose="020F0502020204030204"/>
              <a:sym typeface="Calibri" panose="020F0502020204030204"/>
            </a:endParaRPr>
          </a:p>
          <a:p>
            <a:pPr marL="1143000" lvl="2" indent="-228600" algn="l" rtl="0">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PDA đóng hoàn toàn sau 1 năm	: 95%</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PDA 4-10 mm : đóng bằng Amplatzer	: 100% thành công</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Kiểm tra SA tim sau đóng : 1 ngày, 1 tháng, 3 tháng, 12 tháng</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Ưu điểm </a:t>
            </a:r>
            <a:endParaRPr lang="en-US">
              <a:latin typeface="Calibri" panose="020F0502020204030204"/>
              <a:ea typeface="Calibri" panose="020F0502020204030204"/>
              <a:cs typeface="Calibri" panose="020F0502020204030204"/>
              <a:sym typeface="Calibri" panose="020F0502020204030204"/>
            </a:endParaRPr>
          </a:p>
          <a:p>
            <a:pPr marL="1143000" lvl="2" indent="-228600" algn="l" rtl="0">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Không cần gây mê hoặc thời gian gây mê ngắn</a:t>
            </a:r>
            <a:endParaRPr lang="en-US">
              <a:latin typeface="Calibri" panose="020F0502020204030204"/>
              <a:ea typeface="Calibri" panose="020F0502020204030204"/>
              <a:cs typeface="Calibri" panose="020F0502020204030204"/>
              <a:sym typeface="Calibri" panose="020F0502020204030204"/>
            </a:endParaRPr>
          </a:p>
          <a:p>
            <a:pPr marL="1143000" lvl="2" indent="-228600" algn="l" rtl="0">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Thời gian nằm viện và hồi phục ngắn</a:t>
            </a:r>
            <a:endParaRPr lang="en-US">
              <a:latin typeface="Calibri" panose="020F0502020204030204"/>
              <a:ea typeface="Calibri" panose="020F0502020204030204"/>
              <a:cs typeface="Calibri" panose="020F0502020204030204"/>
              <a:sym typeface="Calibri" panose="020F0502020204030204"/>
            </a:endParaRPr>
          </a:p>
          <a:p>
            <a:pPr marL="1143000" lvl="2" indent="-228600" algn="l" rtl="0">
              <a:spcBef>
                <a:spcPts val="0"/>
              </a:spcBef>
              <a:spcAft>
                <a:spcPts val="0"/>
              </a:spcAft>
              <a:buSzPts val="24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 Không bị sẹo</a:t>
            </a:r>
            <a:endParaRPr lang="en-US">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400"/>
              <a:buFont typeface="Arial" panose="020B0604020202020204"/>
              <a:buChar char="–"/>
            </a:pPr>
            <a:r>
              <a:rPr lang="en-US">
                <a:latin typeface="Calibri" panose="020F0502020204030204"/>
                <a:ea typeface="Calibri" panose="020F0502020204030204"/>
                <a:cs typeface="Calibri" panose="020F0502020204030204"/>
                <a:sym typeface="Calibri" panose="020F0502020204030204"/>
              </a:rPr>
              <a:t>Bất lợi : shunt tồn lưu, thuyên tắc ĐMP, tán huyết, hẹp ĐMP trái, tắc nghẽn ĐMC và mạch đùi</a:t>
            </a:r>
            <a:endParaRPr lang="en-US">
              <a:latin typeface="Calibri" panose="020F0502020204030204"/>
              <a:ea typeface="Calibri" panose="020F0502020204030204"/>
              <a:cs typeface="Calibri" panose="020F0502020204030204"/>
              <a:sym typeface="Calibri" panose="020F0502020204030204"/>
            </a:endParaRPr>
          </a:p>
          <a:p>
            <a:pPr marL="1143000" lvl="2" indent="-228600" algn="l" rtl="0">
              <a:spcBef>
                <a:spcPts val="960"/>
              </a:spcBef>
              <a:spcAft>
                <a:spcPts val="0"/>
              </a:spcAft>
              <a:buSzPts val="2400"/>
              <a:buFont typeface="Arial" panose="020B0604020202020204"/>
              <a:buNone/>
            </a:pPr>
            <a:endParaRPr>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trips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grpSp>
        <p:nvGrpSpPr>
          <p:cNvPr id="385" name="Google Shape;385;p29"/>
          <p:cNvGrpSpPr/>
          <p:nvPr/>
        </p:nvGrpSpPr>
        <p:grpSpPr>
          <a:xfrm>
            <a:off x="228600" y="12700"/>
            <a:ext cx="8661400" cy="6845300"/>
            <a:chOff x="228600" y="12700"/>
            <a:chExt cx="8661400" cy="6845300"/>
          </a:xfrm>
        </p:grpSpPr>
        <p:pic>
          <p:nvPicPr>
            <p:cNvPr id="386" name="Google Shape;386;p29"/>
            <p:cNvPicPr preferRelativeResize="0"/>
            <p:nvPr/>
          </p:nvPicPr>
          <p:blipFill rotWithShape="1">
            <a:blip r:embed="rId1"/>
            <a:srcRect/>
            <a:stretch>
              <a:fillRect/>
            </a:stretch>
          </p:blipFill>
          <p:spPr>
            <a:xfrm>
              <a:off x="228600" y="12700"/>
              <a:ext cx="4470400" cy="3352800"/>
            </a:xfrm>
            <a:prstGeom prst="rect">
              <a:avLst/>
            </a:prstGeom>
            <a:noFill/>
            <a:ln>
              <a:noFill/>
            </a:ln>
          </p:spPr>
        </p:pic>
        <p:pic>
          <p:nvPicPr>
            <p:cNvPr id="387" name="Google Shape;387;p29"/>
            <p:cNvPicPr preferRelativeResize="0"/>
            <p:nvPr/>
          </p:nvPicPr>
          <p:blipFill rotWithShape="1">
            <a:blip r:embed="rId2"/>
            <a:srcRect/>
            <a:stretch>
              <a:fillRect/>
            </a:stretch>
          </p:blipFill>
          <p:spPr>
            <a:xfrm>
              <a:off x="231274" y="3507205"/>
              <a:ext cx="4467726" cy="3350795"/>
            </a:xfrm>
            <a:prstGeom prst="rect">
              <a:avLst/>
            </a:prstGeom>
            <a:noFill/>
            <a:ln>
              <a:noFill/>
            </a:ln>
          </p:spPr>
        </p:pic>
        <p:pic>
          <p:nvPicPr>
            <p:cNvPr id="388" name="Google Shape;388;p29"/>
            <p:cNvPicPr preferRelativeResize="0"/>
            <p:nvPr/>
          </p:nvPicPr>
          <p:blipFill rotWithShape="1">
            <a:blip r:embed="rId3"/>
            <a:srcRect/>
            <a:stretch>
              <a:fillRect/>
            </a:stretch>
          </p:blipFill>
          <p:spPr>
            <a:xfrm>
              <a:off x="5562600" y="12700"/>
              <a:ext cx="3327400" cy="3340100"/>
            </a:xfrm>
            <a:prstGeom prst="rect">
              <a:avLst/>
            </a:prstGeom>
            <a:noFill/>
            <a:ln>
              <a:noFill/>
            </a:ln>
          </p:spPr>
        </p:pic>
        <p:pic>
          <p:nvPicPr>
            <p:cNvPr id="389" name="Google Shape;389;p29"/>
            <p:cNvPicPr preferRelativeResize="0"/>
            <p:nvPr/>
          </p:nvPicPr>
          <p:blipFill rotWithShape="1">
            <a:blip r:embed="rId4"/>
            <a:srcRect/>
            <a:stretch>
              <a:fillRect/>
            </a:stretch>
          </p:blipFill>
          <p:spPr>
            <a:xfrm>
              <a:off x="5524500" y="3507204"/>
              <a:ext cx="3365500" cy="3350795"/>
            </a:xfrm>
            <a:prstGeom prst="rect">
              <a:avLst/>
            </a:prstGeom>
            <a:noFill/>
            <a:ln>
              <a:noFill/>
            </a:ln>
          </p:spPr>
        </p:pic>
      </p:grpSp>
    </p:spTree>
  </p:cSld>
  <p:clrMapOvr>
    <a:masterClrMapping/>
  </p:clrMapOvr>
  <p:transition spd="med">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
          <p:cNvSpPr txBox="1">
            <a:spLocks noGrp="1"/>
          </p:cNvSpPr>
          <p:nvPr>
            <p:ph type="title"/>
          </p:nvPr>
        </p:nvSpPr>
        <p:spPr>
          <a:xfrm>
            <a:off x="457200" y="274638"/>
            <a:ext cx="8562975" cy="7159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b="1">
                <a:solidFill>
                  <a:srgbClr val="FFFF00"/>
                </a:solidFill>
              </a:rPr>
              <a:t>MỤC TIÊU</a:t>
            </a:r>
            <a:endParaRPr lang="en-US" b="1">
              <a:solidFill>
                <a:srgbClr val="FFFF00"/>
              </a:solidFill>
            </a:endParaRPr>
          </a:p>
        </p:txBody>
      </p:sp>
      <p:sp>
        <p:nvSpPr>
          <p:cNvPr id="196" name="Google Shape;196;p3"/>
          <p:cNvSpPr txBox="1">
            <a:spLocks noGrp="1"/>
          </p:cNvSpPr>
          <p:nvPr>
            <p:ph type="body" idx="1"/>
          </p:nvPr>
        </p:nvSpPr>
        <p:spPr>
          <a:xfrm>
            <a:off x="479425" y="1219200"/>
            <a:ext cx="8001000" cy="49530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SzPts val="2400"/>
              <a:buFont typeface="Arial" panose="020B0604020202020204"/>
              <a:buAutoNum type="arabicPeriod"/>
            </a:pPr>
            <a:r>
              <a:rPr lang="en-US"/>
              <a:t>Giải thích được cơ chế dẫn tới sự tồn tại của ống ĐM sau khi sanh, áp dụng để phòng ngừa tật này cho trẻ em.</a:t>
            </a:r>
            <a:endParaRPr lang="en-US"/>
          </a:p>
          <a:p>
            <a:pPr marL="457200" lvl="0" indent="-457200" algn="l" rtl="0">
              <a:spcBef>
                <a:spcPts val="1200"/>
              </a:spcBef>
              <a:spcAft>
                <a:spcPts val="0"/>
              </a:spcAft>
              <a:buSzPts val="2400"/>
              <a:buFont typeface="Arial" panose="020B0604020202020204"/>
              <a:buAutoNum type="arabicPeriod"/>
            </a:pPr>
            <a:r>
              <a:rPr lang="en-US"/>
              <a:t>Liệt kê các nguyên nhân gây còn ống ĐM.</a:t>
            </a:r>
            <a:endParaRPr lang="en-US"/>
          </a:p>
          <a:p>
            <a:pPr marL="457200" lvl="0" indent="-457200" algn="l" rtl="0">
              <a:spcBef>
                <a:spcPts val="1200"/>
              </a:spcBef>
              <a:spcAft>
                <a:spcPts val="0"/>
              </a:spcAft>
              <a:buSzPts val="2400"/>
              <a:buFont typeface="Arial" panose="020B0604020202020204"/>
              <a:buAutoNum type="arabicPeriod"/>
            </a:pPr>
            <a:r>
              <a:rPr lang="en-US"/>
              <a:t>Phân loại giải phẫu ống ĐM theo Krischenko, ứng dụng vào chỉ định đóng ống ĐM bằng dụng cụ.</a:t>
            </a:r>
            <a:endParaRPr lang="en-US"/>
          </a:p>
          <a:p>
            <a:pPr marL="457200" lvl="0" indent="-457200" algn="l" rtl="0">
              <a:spcBef>
                <a:spcPts val="1200"/>
              </a:spcBef>
              <a:spcAft>
                <a:spcPts val="0"/>
              </a:spcAft>
              <a:buSzPts val="2400"/>
              <a:buFont typeface="Arial" panose="020B0604020202020204"/>
              <a:buAutoNum type="arabicPeriod"/>
            </a:pPr>
            <a:r>
              <a:rPr lang="en-US"/>
              <a:t>Trình bày sinh lý bệnh của còn ống ĐM, ứng dụng giải thích các TCLS &amp; CLS của tật này.</a:t>
            </a:r>
            <a:endParaRPr lang="en-US"/>
          </a:p>
          <a:p>
            <a:pPr marL="457200" lvl="0" indent="-457200" algn="l" rtl="0">
              <a:spcBef>
                <a:spcPts val="1200"/>
              </a:spcBef>
              <a:spcAft>
                <a:spcPts val="0"/>
              </a:spcAft>
              <a:buSzPts val="2400"/>
              <a:buFont typeface="Arial" panose="020B0604020202020204"/>
              <a:buAutoNum type="arabicPeriod"/>
            </a:pPr>
            <a:r>
              <a:rPr lang="en-US"/>
              <a:t>Chỉ định điều trị nội khoa trẻ còn ống động mạch.</a:t>
            </a:r>
            <a:endParaRPr lang="en-US"/>
          </a:p>
          <a:p>
            <a:pPr marL="457200" lvl="0" indent="-457200" algn="l" rtl="0">
              <a:spcBef>
                <a:spcPts val="1200"/>
              </a:spcBef>
              <a:spcAft>
                <a:spcPts val="0"/>
              </a:spcAft>
              <a:buSzPts val="2400"/>
              <a:buFont typeface="Arial" panose="020B0604020202020204"/>
              <a:buAutoNum type="arabicPeriod"/>
            </a:pPr>
            <a:r>
              <a:rPr lang="en-US"/>
              <a:t>Chỉ định đóng ống ĐM bằng: thuốc, dụng cụ, phẫu thuật và giải thích lý do lựa chọn.</a:t>
            </a:r>
            <a:endParaRPr lang="en-US"/>
          </a:p>
          <a:p>
            <a:pPr marL="457200" lvl="0" indent="-304800" algn="l" rtl="0">
              <a:spcBef>
                <a:spcPts val="1200"/>
              </a:spcBef>
              <a:spcAft>
                <a:spcPts val="0"/>
              </a:spcAft>
              <a:buSzPts val="2400"/>
              <a:buFont typeface="Arial" panose="020B0604020202020204"/>
              <a:buNone/>
            </a:pPr>
          </a:p>
          <a:p>
            <a:pPr marL="457200" lvl="0" indent="-304800" algn="l" rtl="0">
              <a:spcBef>
                <a:spcPts val="1200"/>
              </a:spcBef>
              <a:spcAft>
                <a:spcPts val="0"/>
              </a:spcAft>
              <a:buSzPts val="2400"/>
              <a:buFont typeface="Arial" panose="020B0604020202020204"/>
              <a:buNone/>
            </a:pPr>
          </a:p>
          <a:p>
            <a:pPr marL="457200" lvl="0" indent="-304800" algn="l" rtl="0">
              <a:spcBef>
                <a:spcPts val="1200"/>
              </a:spcBef>
              <a:spcAft>
                <a:spcPts val="0"/>
              </a:spcAft>
              <a:buSzPts val="2400"/>
              <a:buFont typeface="Arial" panose="020B0604020202020204"/>
              <a:buNone/>
            </a:pPr>
          </a:p>
        </p:txBody>
      </p:sp>
    </p:spTree>
  </p:cSld>
  <p:clrMapOvr>
    <a:masterClrMapping/>
  </p:clrMapOvr>
  <p:transition spd="med">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0"/>
          <p:cNvSpPr txBox="1">
            <a:spLocks noGrp="1"/>
          </p:cNvSpPr>
          <p:nvPr>
            <p:ph type="body" idx="1"/>
          </p:nvPr>
        </p:nvSpPr>
        <p:spPr>
          <a:xfrm>
            <a:off x="228600" y="304800"/>
            <a:ext cx="8334375" cy="6400800"/>
          </a:xfrm>
          <a:prstGeom prst="rect">
            <a:avLst/>
          </a:prstGeom>
          <a:noFill/>
          <a:ln>
            <a:noFill/>
          </a:ln>
        </p:spPr>
        <p:txBody>
          <a:bodyPr spcFirstLastPara="1" wrap="square" lIns="91425" tIns="45700" rIns="91425" bIns="45700" anchor="t" anchorCtr="0">
            <a:noAutofit/>
          </a:bodyPr>
          <a:lstStyle/>
          <a:p>
            <a:pPr marL="342900" lvl="0" indent="-342900" algn="l" rtl="0">
              <a:lnSpc>
                <a:spcPct val="110000"/>
              </a:lnSpc>
              <a:spcBef>
                <a:spcPts val="0"/>
              </a:spcBef>
              <a:spcAft>
                <a:spcPts val="0"/>
              </a:spcAft>
              <a:buClr>
                <a:srgbClr val="FFFF00"/>
              </a:buClr>
              <a:buSzPts val="2600"/>
              <a:buFont typeface="Calibri" panose="020F0502020204030204"/>
              <a:buChar char="•"/>
            </a:pPr>
            <a:r>
              <a:rPr lang="en-US" sz="2600" b="1">
                <a:solidFill>
                  <a:srgbClr val="FFFF00"/>
                </a:solidFill>
                <a:latin typeface="Calibri" panose="020F0502020204030204"/>
                <a:ea typeface="Calibri" panose="020F0502020204030204"/>
                <a:cs typeface="Calibri" panose="020F0502020204030204"/>
                <a:sym typeface="Calibri" panose="020F0502020204030204"/>
              </a:rPr>
              <a:t>Đóng PDA bằng phẫu thuật</a:t>
            </a:r>
            <a:endParaRPr lang="en-US" sz="2600" b="1">
              <a:solidFill>
                <a:srgbClr val="FFFF00"/>
              </a:solidFill>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Chỉ định : PDA chưa đảo shunt, không đóng bằng dụng cụ được</a:t>
            </a:r>
            <a:endParaRPr lang="en-US" sz="2600">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Phương pháp</a:t>
            </a:r>
            <a:endParaRPr lang="en-US" sz="2600">
              <a:latin typeface="Calibri" panose="020F0502020204030204"/>
              <a:ea typeface="Calibri" panose="020F0502020204030204"/>
              <a:cs typeface="Calibri" panose="020F0502020204030204"/>
              <a:sym typeface="Calibri" panose="020F0502020204030204"/>
            </a:endParaRPr>
          </a:p>
          <a:p>
            <a:pPr marL="1143000" lvl="2" indent="-228600" algn="l" rtl="0">
              <a:spcBef>
                <a:spcPts val="0"/>
              </a:spcBef>
              <a:spcAft>
                <a:spcPts val="0"/>
              </a:spcAft>
              <a:buSzPts val="2600"/>
              <a:buFont typeface="Calibri" panose="020F0502020204030204"/>
              <a:buNone/>
            </a:pPr>
            <a:r>
              <a:rPr lang="en-US" sz="2600">
                <a:latin typeface="Calibri" panose="020F0502020204030204"/>
                <a:ea typeface="Calibri" panose="020F0502020204030204"/>
                <a:cs typeface="Calibri" panose="020F0502020204030204"/>
                <a:sym typeface="Calibri" panose="020F0502020204030204"/>
              </a:rPr>
              <a:t>* Cột ống ĐM : PDA nhỏ, ngắn, vị trí bất thường</a:t>
            </a:r>
            <a:endParaRPr lang="en-US" sz="2600">
              <a:latin typeface="Calibri" panose="020F0502020204030204"/>
              <a:ea typeface="Calibri" panose="020F0502020204030204"/>
              <a:cs typeface="Calibri" panose="020F0502020204030204"/>
              <a:sym typeface="Calibri" panose="020F0502020204030204"/>
            </a:endParaRPr>
          </a:p>
          <a:p>
            <a:pPr marL="1143000" lvl="2" indent="-228600" algn="l" rtl="0">
              <a:spcBef>
                <a:spcPts val="0"/>
              </a:spcBef>
              <a:spcAft>
                <a:spcPts val="0"/>
              </a:spcAft>
              <a:buSzPts val="2600"/>
              <a:buFont typeface="Calibri" panose="020F0502020204030204"/>
              <a:buNone/>
            </a:pPr>
            <a:r>
              <a:rPr lang="en-US" sz="2600">
                <a:latin typeface="Calibri" panose="020F0502020204030204"/>
                <a:ea typeface="Calibri" panose="020F0502020204030204"/>
                <a:cs typeface="Calibri" panose="020F0502020204030204"/>
                <a:sym typeface="Calibri" panose="020F0502020204030204"/>
              </a:rPr>
              <a:t>* Cắt ống ĐM </a:t>
            </a:r>
            <a:endParaRPr lang="en-US" sz="2600">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Tỉ lệ tử vong : 0%</a:t>
            </a:r>
            <a:endParaRPr lang="en-US" sz="2600">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Biến chứng : khàn tiếng do tổn thương dây thần kinh quặt ngược, liệt cơ hoành trái, tràn dịch dưỡng chấp màng phổi, tái thông (trong cột ống ĐM)</a:t>
            </a:r>
            <a:endParaRPr lang="en-US" sz="2600">
              <a:latin typeface="Calibri" panose="020F0502020204030204"/>
              <a:ea typeface="Calibri" panose="020F0502020204030204"/>
              <a:cs typeface="Calibri" panose="020F0502020204030204"/>
              <a:sym typeface="Calibri" panose="020F0502020204030204"/>
            </a:endParaRPr>
          </a:p>
          <a:p>
            <a:pPr marL="742950" lvl="1" indent="-285750" algn="l" rtl="0">
              <a:spcBef>
                <a:spcPts val="600"/>
              </a:spcBef>
              <a:spcAft>
                <a:spcPts val="0"/>
              </a:spcAft>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Theo dõi hậu phẫu</a:t>
            </a:r>
            <a:endParaRPr lang="en-US" sz="2600">
              <a:latin typeface="Calibri" panose="020F0502020204030204"/>
              <a:ea typeface="Calibri" panose="020F0502020204030204"/>
              <a:cs typeface="Calibri" panose="020F0502020204030204"/>
              <a:sym typeface="Calibri" panose="020F0502020204030204"/>
            </a:endParaRPr>
          </a:p>
          <a:p>
            <a:pPr marL="1143000" lvl="2" indent="-228600" algn="l" rtl="0">
              <a:spcBef>
                <a:spcPts val="0"/>
              </a:spcBef>
              <a:spcAft>
                <a:spcPts val="0"/>
              </a:spcAft>
              <a:buSzPts val="2600"/>
              <a:buFont typeface="Calibri" panose="020F0502020204030204"/>
              <a:buNone/>
            </a:pPr>
            <a:r>
              <a:rPr lang="en-US" sz="2600">
                <a:latin typeface="Calibri" panose="020F0502020204030204"/>
                <a:ea typeface="Calibri" panose="020F0502020204030204"/>
                <a:cs typeface="Calibri" panose="020F0502020204030204"/>
                <a:sym typeface="Calibri" panose="020F0502020204030204"/>
              </a:rPr>
              <a:t>* Không cần nếu không có biến chứng</a:t>
            </a:r>
            <a:endParaRPr lang="en-US" sz="2600">
              <a:latin typeface="Calibri" panose="020F0502020204030204"/>
              <a:ea typeface="Calibri" panose="020F0502020204030204"/>
              <a:cs typeface="Calibri" panose="020F0502020204030204"/>
              <a:sym typeface="Calibri" panose="020F0502020204030204"/>
            </a:endParaRPr>
          </a:p>
          <a:p>
            <a:pPr marL="1143000" lvl="2" indent="-228600" algn="l" rtl="0">
              <a:spcBef>
                <a:spcPts val="0"/>
              </a:spcBef>
              <a:spcAft>
                <a:spcPts val="0"/>
              </a:spcAft>
              <a:buSzPts val="2600"/>
              <a:buFont typeface="Calibri" panose="020F0502020204030204"/>
              <a:buNone/>
            </a:pPr>
            <a:r>
              <a:rPr lang="en-US" sz="2600">
                <a:latin typeface="Calibri" panose="020F0502020204030204"/>
                <a:ea typeface="Calibri" panose="020F0502020204030204"/>
                <a:cs typeface="Calibri" panose="020F0502020204030204"/>
                <a:sym typeface="Calibri" panose="020F0502020204030204"/>
              </a:rPr>
              <a:t>* Không cần phòng viêm nội tâm mạc nhiễm trùng sau khi phẫu thuật 6 tháng trừ khi có shunt tồn lưu</a:t>
            </a:r>
            <a:endParaRPr lang="en-US" sz="2600">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1"/>
          <p:cNvSpPr txBox="1">
            <a:spLocks noGrp="1"/>
          </p:cNvSpPr>
          <p:nvPr>
            <p:ph type="title"/>
          </p:nvPr>
        </p:nvSpPr>
        <p:spPr>
          <a:xfrm>
            <a:off x="455613" y="274638"/>
            <a:ext cx="8226425" cy="9445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3600" b="1">
                <a:solidFill>
                  <a:srgbClr val="FFFF00"/>
                </a:solidFill>
              </a:rPr>
              <a:t>PHÒNG NGỪA</a:t>
            </a:r>
            <a:endParaRPr lang="en-US" sz="3600" b="1">
              <a:solidFill>
                <a:srgbClr val="FFFF00"/>
              </a:solidFill>
            </a:endParaRPr>
          </a:p>
        </p:txBody>
      </p:sp>
      <p:sp>
        <p:nvSpPr>
          <p:cNvPr id="401" name="Google Shape;401;p31"/>
          <p:cNvSpPr txBox="1">
            <a:spLocks noGrp="1"/>
          </p:cNvSpPr>
          <p:nvPr>
            <p:ph type="body" idx="1"/>
          </p:nvPr>
        </p:nvSpPr>
        <p:spPr>
          <a:xfrm>
            <a:off x="455613" y="1600200"/>
            <a:ext cx="8226425"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400"/>
              <a:buFont typeface="Arial" panose="020B0604020202020204"/>
              <a:buChar char="•"/>
            </a:pPr>
            <a:r>
              <a:rPr lang="en-US"/>
              <a:t>Chủng ngừa Rubella cho phụ nữ trước mang thai 3 tháng. </a:t>
            </a:r>
            <a:endParaRPr lang="en-US"/>
          </a:p>
          <a:p>
            <a:pPr marL="342900" lvl="0" indent="-342900" algn="l" rtl="0">
              <a:spcBef>
                <a:spcPts val="480"/>
              </a:spcBef>
              <a:spcAft>
                <a:spcPts val="0"/>
              </a:spcAft>
              <a:buSzPts val="2400"/>
              <a:buFont typeface="Arial" panose="020B0604020202020204"/>
              <a:buChar char="•"/>
            </a:pPr>
            <a:r>
              <a:rPr lang="en-US"/>
              <a:t>Khám thai định kỳ tránh để sanh non, sanh ngạt.</a:t>
            </a:r>
            <a:endParaRPr lang="en-US"/>
          </a:p>
          <a:p>
            <a:pPr marL="342900" lvl="0" indent="-190500" algn="l" rtl="0">
              <a:spcBef>
                <a:spcPts val="480"/>
              </a:spcBef>
              <a:spcAft>
                <a:spcPts val="0"/>
              </a:spcAft>
              <a:buSzPts val="2400"/>
              <a:buFont typeface="Arial" panose="020B0604020202020204"/>
              <a:buNone/>
            </a:pPr>
          </a:p>
        </p:txBody>
      </p:sp>
    </p:spTree>
  </p:cSld>
  <p:clrMapOvr>
    <a:masterClrMapping/>
  </p:clrMapOvr>
  <p:transition spd="med">
    <p:strips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32"/>
          <p:cNvPicPr preferRelativeResize="0"/>
          <p:nvPr/>
        </p:nvPicPr>
        <p:blipFill rotWithShape="1">
          <a:blip r:embed="rId1"/>
          <a:srcRect/>
          <a:stretch>
            <a:fillRect/>
          </a:stretch>
        </p:blipFill>
        <p:spPr>
          <a:xfrm>
            <a:off x="2895600" y="2133600"/>
            <a:ext cx="3733800" cy="3784600"/>
          </a:xfrm>
          <a:prstGeom prst="rect">
            <a:avLst/>
          </a:prstGeom>
          <a:noFill/>
          <a:ln>
            <a:noFill/>
          </a:ln>
        </p:spPr>
      </p:pic>
    </p:spTree>
  </p:cSld>
  <p:clrMapOvr>
    <a:masterClrMapping/>
  </p:clrMapOvr>
  <p:transition spd="med">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
          <p:cNvSpPr txBox="1">
            <a:spLocks noGrp="1"/>
          </p:cNvSpPr>
          <p:nvPr>
            <p:ph type="title"/>
          </p:nvPr>
        </p:nvSpPr>
        <p:spPr>
          <a:xfrm>
            <a:off x="914400" y="304800"/>
            <a:ext cx="7467600" cy="8382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000" b="1">
                <a:solidFill>
                  <a:srgbClr val="FFFF00"/>
                </a:solidFill>
              </a:rPr>
              <a:t>1. TẦN SUẤT</a:t>
            </a:r>
            <a:endParaRPr lang="en-US" sz="4000" b="1">
              <a:solidFill>
                <a:srgbClr val="FFFF00"/>
              </a:solidFill>
            </a:endParaRPr>
          </a:p>
        </p:txBody>
      </p:sp>
      <p:sp>
        <p:nvSpPr>
          <p:cNvPr id="202" name="Google Shape;202;p4"/>
          <p:cNvSpPr txBox="1">
            <a:spLocks noGrp="1"/>
          </p:cNvSpPr>
          <p:nvPr>
            <p:ph type="body" idx="1"/>
          </p:nvPr>
        </p:nvSpPr>
        <p:spPr>
          <a:xfrm>
            <a:off x="914400" y="1447800"/>
            <a:ext cx="7953375" cy="5105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800"/>
              <a:buFont typeface="Arial" panose="020B0604020202020204"/>
              <a:buChar char="•"/>
            </a:pPr>
            <a:r>
              <a:rPr lang="en-US" sz="2800"/>
              <a:t>1/5000 – 1/2000 trẻ sơ sinh sống</a:t>
            </a:r>
            <a:endParaRPr sz="2800"/>
          </a:p>
          <a:p>
            <a:pPr marL="342900" lvl="0" indent="-342900" algn="l" rtl="0">
              <a:spcBef>
                <a:spcPts val="560"/>
              </a:spcBef>
              <a:spcAft>
                <a:spcPts val="0"/>
              </a:spcAft>
              <a:buSzPts val="2800"/>
              <a:buFont typeface="Arial" panose="020B0604020202020204"/>
              <a:buChar char="•"/>
            </a:pPr>
            <a:r>
              <a:rPr lang="en-US" sz="2800"/>
              <a:t>5-10% các trường hợp TBS (trừ trẻ sanh non)</a:t>
            </a:r>
            <a:endParaRPr lang="en-US" sz="2800"/>
          </a:p>
          <a:p>
            <a:pPr marL="342900" lvl="0" indent="-342900" algn="l" rtl="0">
              <a:lnSpc>
                <a:spcPct val="120000"/>
              </a:lnSpc>
              <a:spcBef>
                <a:spcPts val="560"/>
              </a:spcBef>
              <a:spcAft>
                <a:spcPts val="0"/>
              </a:spcAft>
              <a:buSzPts val="2800"/>
              <a:buFont typeface="Arial" panose="020B0604020202020204"/>
              <a:buChar char="•"/>
            </a:pPr>
            <a:r>
              <a:rPr lang="en-US" sz="2800"/>
              <a:t>Còn ống ĐM chiếm</a:t>
            </a:r>
            <a:endParaRPr sz="2800"/>
          </a:p>
          <a:p>
            <a:pPr marL="742950" lvl="1" indent="-285750" algn="l" rtl="0">
              <a:lnSpc>
                <a:spcPct val="120000"/>
              </a:lnSpc>
              <a:spcBef>
                <a:spcPts val="480"/>
              </a:spcBef>
              <a:spcAft>
                <a:spcPts val="0"/>
              </a:spcAft>
              <a:buSzPts val="2400"/>
              <a:buFont typeface="Times New Roman" panose="02020603050405020304"/>
              <a:buChar char="-"/>
            </a:pPr>
            <a:r>
              <a:rPr lang="en-US"/>
              <a:t>45% trẻ sơ sinh &lt; 1750 gram</a:t>
            </a:r>
            <a:endParaRPr lang="en-US"/>
          </a:p>
          <a:p>
            <a:pPr marL="742950" lvl="1" indent="-285750" algn="l" rtl="0">
              <a:lnSpc>
                <a:spcPct val="120000"/>
              </a:lnSpc>
              <a:spcBef>
                <a:spcPts val="480"/>
              </a:spcBef>
              <a:spcAft>
                <a:spcPts val="0"/>
              </a:spcAft>
              <a:buSzPts val="2400"/>
              <a:buFont typeface="Times New Roman" panose="02020603050405020304"/>
              <a:buChar char="-"/>
            </a:pPr>
            <a:r>
              <a:rPr lang="en-US"/>
              <a:t>80% trẻ sơ sinh &lt; 1200 gram</a:t>
            </a:r>
            <a:endParaRPr lang="en-US"/>
          </a:p>
          <a:p>
            <a:pPr marL="342900" lvl="0" indent="-342900" algn="l" rtl="0">
              <a:lnSpc>
                <a:spcPct val="120000"/>
              </a:lnSpc>
              <a:spcBef>
                <a:spcPts val="560"/>
              </a:spcBef>
              <a:spcAft>
                <a:spcPts val="0"/>
              </a:spcAft>
              <a:buSzPts val="2800"/>
              <a:buFont typeface="Arial" panose="020B0604020202020204"/>
              <a:buChar char="•"/>
            </a:pPr>
            <a:r>
              <a:rPr lang="en-US" sz="2800"/>
              <a:t>Ống ĐM lớn kèm suy tim chiếm</a:t>
            </a:r>
            <a:endParaRPr sz="2800"/>
          </a:p>
          <a:p>
            <a:pPr marL="742950" lvl="1" indent="-285750" algn="l" rtl="0">
              <a:lnSpc>
                <a:spcPct val="120000"/>
              </a:lnSpc>
              <a:spcBef>
                <a:spcPts val="480"/>
              </a:spcBef>
              <a:spcAft>
                <a:spcPts val="0"/>
              </a:spcAft>
              <a:buSzPts val="2400"/>
              <a:buFont typeface="Times New Roman" panose="02020603050405020304"/>
              <a:buChar char="-"/>
            </a:pPr>
            <a:r>
              <a:rPr lang="en-US"/>
              <a:t>15% 	trẻ sơ sinh non tháng &lt; 1750 gram</a:t>
            </a:r>
            <a:endParaRPr lang="en-US"/>
          </a:p>
          <a:p>
            <a:pPr marL="742950" lvl="1" indent="-285750" algn="l" rtl="0">
              <a:lnSpc>
                <a:spcPct val="120000"/>
              </a:lnSpc>
              <a:spcBef>
                <a:spcPts val="480"/>
              </a:spcBef>
              <a:spcAft>
                <a:spcPts val="0"/>
              </a:spcAft>
              <a:buSzPts val="2400"/>
              <a:buFont typeface="Times New Roman" panose="02020603050405020304"/>
              <a:buChar char="-"/>
            </a:pPr>
            <a:r>
              <a:rPr lang="en-US"/>
              <a:t>40-50%	trẻ sơ sinh non tháng &lt; 1500 gram</a:t>
            </a:r>
            <a:endParaRPr lang="en-US"/>
          </a:p>
          <a:p>
            <a:pPr marL="339725" lvl="1" indent="-339725" algn="l" rtl="0">
              <a:lnSpc>
                <a:spcPct val="120000"/>
              </a:lnSpc>
              <a:spcBef>
                <a:spcPts val="480"/>
              </a:spcBef>
              <a:spcAft>
                <a:spcPts val="0"/>
              </a:spcAft>
              <a:buSzPts val="2400"/>
              <a:buFont typeface="Arial" panose="020B0604020202020204"/>
              <a:buChar char="•"/>
            </a:pPr>
            <a:r>
              <a:rPr lang="en-US"/>
              <a:t>Nữ : nam = 3:1</a:t>
            </a:r>
            <a:endParaRPr lang="en-US"/>
          </a:p>
          <a:p>
            <a:pPr marL="342900" lvl="0" indent="-165100" algn="l" rtl="0">
              <a:spcBef>
                <a:spcPts val="560"/>
              </a:spcBef>
              <a:spcAft>
                <a:spcPts val="0"/>
              </a:spcAft>
              <a:buSzPts val="2800"/>
              <a:buFont typeface="Arial" panose="020B0604020202020204"/>
              <a:buNone/>
            </a:pPr>
            <a:endParaRPr sz="2800"/>
          </a:p>
        </p:txBody>
      </p:sp>
    </p:spTree>
  </p:cSld>
  <p:clrMapOvr>
    <a:masterClrMapping/>
  </p:clrMapOvr>
  <p:transition spd="med">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5"/>
          <p:cNvSpPr txBox="1">
            <a:spLocks noGrp="1"/>
          </p:cNvSpPr>
          <p:nvPr>
            <p:ph type="title"/>
          </p:nvPr>
        </p:nvSpPr>
        <p:spPr>
          <a:xfrm>
            <a:off x="1219200" y="304800"/>
            <a:ext cx="6324600" cy="8382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000" b="1">
                <a:solidFill>
                  <a:srgbClr val="FFFF00"/>
                </a:solidFill>
              </a:rPr>
              <a:t>2. NGUYÊN NHÂN</a:t>
            </a:r>
            <a:endParaRPr lang="en-US" sz="4000" b="1">
              <a:solidFill>
                <a:srgbClr val="FFFF00"/>
              </a:solidFill>
            </a:endParaRPr>
          </a:p>
        </p:txBody>
      </p:sp>
      <p:sp>
        <p:nvSpPr>
          <p:cNvPr id="209" name="Google Shape;209;p5"/>
          <p:cNvSpPr txBox="1">
            <a:spLocks noGrp="1"/>
          </p:cNvSpPr>
          <p:nvPr>
            <p:ph type="body" idx="1"/>
          </p:nvPr>
        </p:nvSpPr>
        <p:spPr>
          <a:xfrm>
            <a:off x="1752600" y="1371600"/>
            <a:ext cx="6934200" cy="5486400"/>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SzPts val="2400"/>
              <a:buFont typeface="Arial" panose="020B0604020202020204"/>
              <a:buChar char="•"/>
            </a:pPr>
            <a:r>
              <a:rPr lang="en-US" b="1"/>
              <a:t>Sau sanh ống ĐM đóng do</a:t>
            </a:r>
            <a:endParaRPr lang="en-US" b="1"/>
          </a:p>
          <a:p>
            <a:pPr marL="742950" lvl="1" indent="-285750" algn="l" rtl="0">
              <a:lnSpc>
                <a:spcPct val="120000"/>
              </a:lnSpc>
              <a:spcBef>
                <a:spcPts val="480"/>
              </a:spcBef>
              <a:spcAft>
                <a:spcPts val="0"/>
              </a:spcAft>
              <a:buSzPts val="2400"/>
              <a:buFont typeface="Arial" panose="020B0604020202020204"/>
              <a:buChar char="−"/>
            </a:pPr>
            <a:r>
              <a:rPr lang="en-US"/>
              <a:t>Nồng độ oxy máu tăng lên</a:t>
            </a:r>
            <a:endParaRPr lang="en-US"/>
          </a:p>
          <a:p>
            <a:pPr marL="742950" lvl="1" indent="-285750" algn="l" rtl="0">
              <a:lnSpc>
                <a:spcPct val="120000"/>
              </a:lnSpc>
              <a:spcBef>
                <a:spcPts val="480"/>
              </a:spcBef>
              <a:spcAft>
                <a:spcPts val="0"/>
              </a:spcAft>
              <a:buSzPts val="2400"/>
              <a:buFont typeface="Arial" panose="020B0604020202020204"/>
              <a:buChar char="−"/>
            </a:pPr>
            <a:r>
              <a:rPr lang="en-US"/>
              <a:t>Nồng độ prostaglandin E</a:t>
            </a:r>
            <a:r>
              <a:rPr lang="en-US" baseline="-25000"/>
              <a:t>2</a:t>
            </a:r>
            <a:r>
              <a:rPr lang="en-US"/>
              <a:t> máu giảm do</a:t>
            </a:r>
            <a:endParaRPr lang="en-US"/>
          </a:p>
          <a:p>
            <a:pPr marL="1143000" lvl="2" indent="-228600" algn="l" rtl="0">
              <a:lnSpc>
                <a:spcPct val="120000"/>
              </a:lnSpc>
              <a:spcBef>
                <a:spcPts val="480"/>
              </a:spcBef>
              <a:spcAft>
                <a:spcPts val="0"/>
              </a:spcAft>
              <a:buSzPts val="2400"/>
              <a:buFont typeface="Noto Sans Symbols"/>
              <a:buChar char="▪"/>
            </a:pPr>
            <a:r>
              <a:rPr lang="en-US"/>
              <a:t>Không còn nhau thai sản xuất</a:t>
            </a:r>
            <a:endParaRPr lang="en-US"/>
          </a:p>
          <a:p>
            <a:pPr marL="1143000" lvl="2" indent="-228600" algn="l" rtl="0">
              <a:lnSpc>
                <a:spcPct val="120000"/>
              </a:lnSpc>
              <a:spcBef>
                <a:spcPts val="480"/>
              </a:spcBef>
              <a:spcAft>
                <a:spcPts val="0"/>
              </a:spcAft>
              <a:buSzPts val="2400"/>
              <a:buFont typeface="Noto Sans Symbols"/>
              <a:buChar char="▪"/>
            </a:pPr>
            <a:r>
              <a:rPr lang="en-US"/>
              <a:t>Phổi hoạt động làm tăng thoái hoá </a:t>
            </a:r>
            <a:endParaRPr lang="en-US"/>
          </a:p>
          <a:p>
            <a:pPr marL="342900" lvl="0" indent="-342900" algn="l" rtl="0">
              <a:lnSpc>
                <a:spcPct val="120000"/>
              </a:lnSpc>
              <a:spcBef>
                <a:spcPts val="1200"/>
              </a:spcBef>
              <a:spcAft>
                <a:spcPts val="0"/>
              </a:spcAft>
              <a:buSzPts val="2400"/>
              <a:buFont typeface="Arial" panose="020B0604020202020204"/>
              <a:buChar char="•"/>
            </a:pPr>
            <a:r>
              <a:rPr lang="en-US" b="1"/>
              <a:t>Ống ĐM đóng sau sanh</a:t>
            </a:r>
            <a:endParaRPr lang="en-US" b="1"/>
          </a:p>
          <a:p>
            <a:pPr marL="742950" lvl="1" indent="-285750" algn="l" rtl="0">
              <a:lnSpc>
                <a:spcPct val="120000"/>
              </a:lnSpc>
              <a:spcBef>
                <a:spcPts val="480"/>
              </a:spcBef>
              <a:spcAft>
                <a:spcPts val="0"/>
              </a:spcAft>
              <a:buSzPts val="2400"/>
              <a:buFont typeface="Arial" panose="020B0604020202020204"/>
              <a:buChar char="−"/>
            </a:pPr>
            <a:r>
              <a:rPr lang="en-US"/>
              <a:t>về chức năng 		lúc 48 giờ tuổi</a:t>
            </a:r>
            <a:endParaRPr lang="en-US"/>
          </a:p>
          <a:p>
            <a:pPr marL="742950" lvl="1" indent="-285750" algn="l" rtl="0">
              <a:lnSpc>
                <a:spcPct val="120000"/>
              </a:lnSpc>
              <a:spcBef>
                <a:spcPts val="480"/>
              </a:spcBef>
              <a:spcAft>
                <a:spcPts val="0"/>
              </a:spcAft>
              <a:buSzPts val="2400"/>
              <a:buFont typeface="Arial" panose="020B0604020202020204"/>
              <a:buChar char="−"/>
            </a:pPr>
            <a:r>
              <a:rPr lang="en-US"/>
              <a:t>về giải phẫu		lúc 3 tháng tuổi</a:t>
            </a:r>
            <a:endParaRPr lang="en-US"/>
          </a:p>
          <a:p>
            <a:pPr marL="742950" lvl="1" indent="-285750" algn="l" rtl="0">
              <a:lnSpc>
                <a:spcPct val="120000"/>
              </a:lnSpc>
              <a:spcBef>
                <a:spcPts val="480"/>
              </a:spcBef>
              <a:spcAft>
                <a:spcPts val="0"/>
              </a:spcAft>
              <a:buSzPts val="2400"/>
              <a:buFont typeface="Arial" panose="020B0604020202020204"/>
              <a:buNone/>
            </a:pPr>
            <a:r>
              <a:rPr lang="en-US"/>
              <a:t>   (thành dây chằng ĐM)</a:t>
            </a:r>
            <a:endParaRPr lang="en-US"/>
          </a:p>
        </p:txBody>
      </p:sp>
    </p:spTree>
  </p:cSld>
  <p:clrMapOvr>
    <a:masterClrMapping/>
  </p:clrMapOvr>
  <p:transition spd="med">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6"/>
          <p:cNvSpPr txBox="1">
            <a:spLocks noGrp="1"/>
          </p:cNvSpPr>
          <p:nvPr>
            <p:ph type="title"/>
          </p:nvPr>
        </p:nvSpPr>
        <p:spPr>
          <a:xfrm>
            <a:off x="1219200" y="304800"/>
            <a:ext cx="6324600" cy="8382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000" b="1">
                <a:solidFill>
                  <a:srgbClr val="FFFF00"/>
                </a:solidFill>
              </a:rPr>
              <a:t>2. NGUYÊN NHÂN</a:t>
            </a:r>
            <a:endParaRPr lang="en-US" sz="4000" b="1">
              <a:solidFill>
                <a:srgbClr val="FFFF00"/>
              </a:solidFill>
            </a:endParaRPr>
          </a:p>
        </p:txBody>
      </p:sp>
      <p:sp>
        <p:nvSpPr>
          <p:cNvPr id="216" name="Google Shape;216;p6"/>
          <p:cNvSpPr txBox="1">
            <a:spLocks noGrp="1"/>
          </p:cNvSpPr>
          <p:nvPr>
            <p:ph type="body" idx="1"/>
          </p:nvPr>
        </p:nvSpPr>
        <p:spPr>
          <a:xfrm>
            <a:off x="1066800" y="1524000"/>
            <a:ext cx="7467600" cy="4876800"/>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SzPts val="2800"/>
              <a:buFont typeface="Calibri" panose="020F0502020204030204"/>
              <a:buChar char="•"/>
            </a:pPr>
            <a:r>
              <a:rPr lang="en-US" sz="2800" b="1">
                <a:latin typeface="Calibri" panose="020F0502020204030204"/>
                <a:ea typeface="Calibri" panose="020F0502020204030204"/>
                <a:cs typeface="Calibri" panose="020F0502020204030204"/>
                <a:sym typeface="Calibri" panose="020F0502020204030204"/>
              </a:rPr>
              <a:t>Sau sanh ống ĐM còn tồn tại do</a:t>
            </a:r>
            <a:endParaRPr lang="en-US" sz="2800" b="1">
              <a:latin typeface="Calibri" panose="020F0502020204030204"/>
              <a:ea typeface="Calibri" panose="020F0502020204030204"/>
              <a:cs typeface="Calibri" panose="020F0502020204030204"/>
              <a:sym typeface="Calibri" panose="020F0502020204030204"/>
            </a:endParaRPr>
          </a:p>
          <a:p>
            <a:pPr marL="742950" lvl="1" indent="-285750" algn="l" rtl="0">
              <a:lnSpc>
                <a:spcPct val="120000"/>
              </a:lnSpc>
              <a:spcBef>
                <a:spcPts val="560"/>
              </a:spcBef>
              <a:spcAft>
                <a:spcPts val="0"/>
              </a:spcAft>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Sanh non nhất là &lt; 30 tuần tuổi thai</a:t>
            </a:r>
            <a:endParaRPr sz="2800">
              <a:latin typeface="Calibri" panose="020F0502020204030204"/>
              <a:ea typeface="Calibri" panose="020F0502020204030204"/>
              <a:cs typeface="Calibri" panose="020F0502020204030204"/>
              <a:sym typeface="Calibri" panose="020F0502020204030204"/>
            </a:endParaRPr>
          </a:p>
          <a:p>
            <a:pPr marL="694055" lvl="1" indent="0" algn="l" rtl="0">
              <a:lnSpc>
                <a:spcPct val="120000"/>
              </a:lnSpc>
              <a:spcBef>
                <a:spcPts val="560"/>
              </a:spcBef>
              <a:spcAft>
                <a:spcPts val="0"/>
              </a:spcAft>
              <a:buSzPts val="2800"/>
              <a:buFont typeface="Calibri" panose="020F0502020204030204"/>
              <a:buNone/>
            </a:pPr>
            <a:r>
              <a:rPr lang="en-US" sz="2800">
                <a:latin typeface="Calibri" panose="020F0502020204030204"/>
                <a:ea typeface="Calibri" panose="020F0502020204030204"/>
                <a:cs typeface="Calibri" panose="020F0502020204030204"/>
                <a:sym typeface="Calibri" panose="020F0502020204030204"/>
              </a:rPr>
              <a:t>Ống ĐM của trẻ sinh non đáp ứng kém với oxy nên không đóng lại.</a:t>
            </a:r>
            <a:endParaRPr lang="en-US" sz="2800">
              <a:latin typeface="Calibri" panose="020F0502020204030204"/>
              <a:ea typeface="Calibri" panose="020F0502020204030204"/>
              <a:cs typeface="Calibri" panose="020F0502020204030204"/>
              <a:sym typeface="Calibri" panose="020F0502020204030204"/>
            </a:endParaRPr>
          </a:p>
          <a:p>
            <a:pPr marL="742950" lvl="1" indent="-285750" algn="l" rtl="0">
              <a:lnSpc>
                <a:spcPct val="120000"/>
              </a:lnSpc>
              <a:spcBef>
                <a:spcPts val="560"/>
              </a:spcBef>
              <a:spcAft>
                <a:spcPts val="0"/>
              </a:spcAft>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Mẹ bị nhiễm Rubella trong lúc mang thai</a:t>
            </a:r>
            <a:endParaRPr sz="2800">
              <a:latin typeface="Calibri" panose="020F0502020204030204"/>
              <a:ea typeface="Calibri" panose="020F0502020204030204"/>
              <a:cs typeface="Calibri" panose="020F0502020204030204"/>
              <a:sym typeface="Calibri" panose="020F0502020204030204"/>
            </a:endParaRPr>
          </a:p>
          <a:p>
            <a:pPr marL="742950" lvl="1" indent="-285750" algn="l" rtl="0">
              <a:lnSpc>
                <a:spcPct val="120000"/>
              </a:lnSpc>
              <a:spcBef>
                <a:spcPts val="560"/>
              </a:spcBef>
              <a:spcAft>
                <a:spcPts val="0"/>
              </a:spcAft>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Sanh ngạt</a:t>
            </a:r>
            <a:endParaRPr sz="2800">
              <a:latin typeface="Calibri" panose="020F0502020204030204"/>
              <a:ea typeface="Calibri" panose="020F0502020204030204"/>
              <a:cs typeface="Calibri" panose="020F0502020204030204"/>
              <a:sym typeface="Calibri" panose="020F0502020204030204"/>
            </a:endParaRPr>
          </a:p>
          <a:p>
            <a:pPr marL="742950" lvl="1" indent="-285750" algn="l" rtl="0">
              <a:lnSpc>
                <a:spcPct val="120000"/>
              </a:lnSpc>
              <a:spcBef>
                <a:spcPts val="560"/>
              </a:spcBef>
              <a:spcAft>
                <a:spcPts val="0"/>
              </a:spcAft>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Mẹ sống ở vùng cao nguyên</a:t>
            </a:r>
            <a:endParaRPr sz="2800">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7"/>
          <p:cNvPicPr preferRelativeResize="0"/>
          <p:nvPr/>
        </p:nvPicPr>
        <p:blipFill rotWithShape="1">
          <a:blip r:embed="rId1"/>
          <a:srcRect/>
          <a:stretch>
            <a:fillRect/>
          </a:stretch>
        </p:blipFill>
        <p:spPr>
          <a:xfrm>
            <a:off x="0" y="1219200"/>
            <a:ext cx="9145588" cy="4267200"/>
          </a:xfrm>
          <a:prstGeom prst="rect">
            <a:avLst/>
          </a:prstGeom>
          <a:noFill/>
          <a:ln>
            <a:noFill/>
          </a:ln>
        </p:spPr>
      </p:pic>
    </p:spTree>
  </p:cSld>
  <p:clrMapOvr>
    <a:masterClrMapping/>
  </p:clrMapOvr>
  <p:transition spd="med">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8"/>
          <p:cNvSpPr txBox="1">
            <a:spLocks noGrp="1"/>
          </p:cNvSpPr>
          <p:nvPr>
            <p:ph type="title"/>
          </p:nvPr>
        </p:nvSpPr>
        <p:spPr>
          <a:xfrm>
            <a:off x="1219200" y="304800"/>
            <a:ext cx="6316663" cy="762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000" b="1">
                <a:solidFill>
                  <a:srgbClr val="FFFF00"/>
                </a:solidFill>
              </a:rPr>
              <a:t>3. BỆNH HỌC</a:t>
            </a:r>
            <a:endParaRPr lang="en-US" sz="4000" b="1">
              <a:solidFill>
                <a:srgbClr val="FFFF00"/>
              </a:solidFill>
            </a:endParaRPr>
          </a:p>
        </p:txBody>
      </p:sp>
      <p:sp>
        <p:nvSpPr>
          <p:cNvPr id="228" name="Google Shape;228;p8"/>
          <p:cNvSpPr txBox="1">
            <a:spLocks noGrp="1"/>
          </p:cNvSpPr>
          <p:nvPr>
            <p:ph type="body" idx="1"/>
          </p:nvPr>
        </p:nvSpPr>
        <p:spPr>
          <a:xfrm>
            <a:off x="2922588" y="1447800"/>
            <a:ext cx="6069012" cy="3505200"/>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SzPts val="2200"/>
              <a:buFont typeface="Arial" panose="020B0604020202020204"/>
              <a:buChar char="•"/>
            </a:pPr>
            <a:r>
              <a:rPr lang="en-US" sz="2200"/>
              <a:t>PDA:  cấu trúc bình thường trong phôi thai </a:t>
            </a:r>
            <a:endParaRPr lang="en-US" sz="2200"/>
          </a:p>
          <a:p>
            <a:pPr marL="342900" lvl="0" indent="-342900" algn="l" rtl="0">
              <a:lnSpc>
                <a:spcPct val="120000"/>
              </a:lnSpc>
              <a:spcBef>
                <a:spcPts val="440"/>
              </a:spcBef>
              <a:spcAft>
                <a:spcPts val="0"/>
              </a:spcAft>
              <a:buSzPts val="2200"/>
              <a:buFont typeface="Arial" panose="020B0604020202020204"/>
              <a:buNone/>
            </a:pPr>
            <a:r>
              <a:rPr lang="en-US" sz="2200"/>
              <a:t>		   nối ĐMC và ĐMP.</a:t>
            </a:r>
            <a:endParaRPr lang="en-US" sz="2200"/>
          </a:p>
          <a:p>
            <a:pPr marL="342900" lvl="0" indent="-342900" algn="l" rtl="0">
              <a:lnSpc>
                <a:spcPct val="120000"/>
              </a:lnSpc>
              <a:spcBef>
                <a:spcPts val="440"/>
              </a:spcBef>
              <a:spcAft>
                <a:spcPts val="0"/>
              </a:spcAft>
              <a:buSzPts val="2200"/>
              <a:buFont typeface="Arial" panose="020B0604020202020204"/>
              <a:buChar char="•"/>
            </a:pPr>
            <a:r>
              <a:rPr lang="en-US" sz="2200"/>
              <a:t>PDA  - hình dạng, dài ngắn khác nhau</a:t>
            </a:r>
            <a:endParaRPr sz="2200"/>
          </a:p>
          <a:p>
            <a:pPr marL="342900" lvl="0" indent="-342900" algn="l" rtl="0">
              <a:lnSpc>
                <a:spcPct val="120000"/>
              </a:lnSpc>
              <a:spcBef>
                <a:spcPts val="440"/>
              </a:spcBef>
              <a:spcAft>
                <a:spcPts val="0"/>
              </a:spcAft>
              <a:buSzPts val="2200"/>
              <a:buFont typeface="Arial" panose="020B0604020202020204"/>
              <a:buNone/>
            </a:pPr>
            <a:r>
              <a:rPr lang="en-US" sz="2200"/>
              <a:t>		  - thẳng hoặc xoắn</a:t>
            </a:r>
            <a:endParaRPr sz="2200"/>
          </a:p>
          <a:p>
            <a:pPr marL="342900" lvl="0" indent="-342900" algn="l" rtl="0">
              <a:lnSpc>
                <a:spcPct val="120000"/>
              </a:lnSpc>
              <a:spcBef>
                <a:spcPts val="440"/>
              </a:spcBef>
              <a:spcAft>
                <a:spcPts val="0"/>
              </a:spcAft>
              <a:buSzPts val="2200"/>
              <a:buFont typeface="Arial" panose="020B0604020202020204"/>
              <a:buNone/>
            </a:pPr>
            <a:r>
              <a:rPr lang="en-US" sz="2200"/>
              <a:t>		  - đường kính khác nhau</a:t>
            </a:r>
            <a:endParaRPr sz="2200"/>
          </a:p>
          <a:p>
            <a:pPr marL="0" lvl="0" indent="0" algn="l" rtl="0">
              <a:lnSpc>
                <a:spcPct val="120000"/>
              </a:lnSpc>
              <a:spcBef>
                <a:spcPts val="440"/>
              </a:spcBef>
              <a:spcAft>
                <a:spcPts val="0"/>
              </a:spcAft>
              <a:buSzPts val="2200"/>
              <a:buFont typeface="Arial" panose="020B0604020202020204"/>
              <a:buNone/>
            </a:pPr>
            <a:r>
              <a:rPr lang="en-US" sz="2200"/>
              <a:t>	    ở sơ sinh d ≥ 3 mm : lớn</a:t>
            </a:r>
            <a:endParaRPr sz="2200"/>
          </a:p>
          <a:p>
            <a:pPr marL="342900" lvl="0" indent="-342900" algn="l" rtl="0">
              <a:lnSpc>
                <a:spcPct val="120000"/>
              </a:lnSpc>
              <a:spcBef>
                <a:spcPts val="440"/>
              </a:spcBef>
              <a:spcAft>
                <a:spcPts val="0"/>
              </a:spcAft>
              <a:buSzPts val="2200"/>
              <a:buFont typeface="Arial" panose="020B0604020202020204"/>
              <a:buNone/>
            </a:pPr>
            <a:r>
              <a:rPr lang="en-US" sz="2200"/>
              <a:t>		    trẻ lớn d ≥ 7 mm : lớn</a:t>
            </a:r>
            <a:endParaRPr sz="2200"/>
          </a:p>
        </p:txBody>
      </p:sp>
      <p:pic>
        <p:nvPicPr>
          <p:cNvPr id="229" name="Google Shape;229;p8"/>
          <p:cNvPicPr preferRelativeResize="0"/>
          <p:nvPr/>
        </p:nvPicPr>
        <p:blipFill rotWithShape="1">
          <a:blip r:embed="rId1"/>
          <a:srcRect/>
          <a:stretch>
            <a:fillRect/>
          </a:stretch>
        </p:blipFill>
        <p:spPr>
          <a:xfrm>
            <a:off x="0" y="3789363"/>
            <a:ext cx="3810000" cy="3068637"/>
          </a:xfrm>
          <a:prstGeom prst="rect">
            <a:avLst/>
          </a:prstGeom>
          <a:noFill/>
          <a:ln>
            <a:noFill/>
          </a:ln>
        </p:spPr>
      </p:pic>
    </p:spTree>
  </p:cSld>
  <p:clrMapOvr>
    <a:masterClrMapping/>
  </p:clrMapOvr>
  <p:transition spd="med">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9"/>
          <p:cNvSpPr txBox="1">
            <a:spLocks noGrp="1"/>
          </p:cNvSpPr>
          <p:nvPr>
            <p:ph type="body" idx="1"/>
          </p:nvPr>
        </p:nvSpPr>
        <p:spPr>
          <a:xfrm>
            <a:off x="990600" y="228600"/>
            <a:ext cx="8001000" cy="533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800"/>
              <a:buFont typeface="Arial" panose="020B0604020202020204"/>
              <a:buChar char="•"/>
            </a:pPr>
            <a:r>
              <a:rPr lang="en-US" sz="2800"/>
              <a:t>Phân loại hình dạng PDA theo Krichenko</a:t>
            </a:r>
            <a:endParaRPr lang="en-US" sz="2800"/>
          </a:p>
          <a:p>
            <a:pPr marL="342900" lvl="0" indent="-342900" algn="l" rtl="0">
              <a:spcBef>
                <a:spcPts val="560"/>
              </a:spcBef>
              <a:spcAft>
                <a:spcPts val="0"/>
              </a:spcAft>
              <a:buSzPts val="2800"/>
              <a:buFont typeface="Arial" panose="020B0604020202020204"/>
              <a:buNone/>
            </a:pPr>
            <a:endParaRPr sz="2800"/>
          </a:p>
        </p:txBody>
      </p:sp>
      <p:pic>
        <p:nvPicPr>
          <p:cNvPr id="236" name="Google Shape;236;p9"/>
          <p:cNvPicPr preferRelativeResize="0"/>
          <p:nvPr/>
        </p:nvPicPr>
        <p:blipFill rotWithShape="1">
          <a:blip r:embed="rId1"/>
          <a:srcRect/>
          <a:stretch>
            <a:fillRect/>
          </a:stretch>
        </p:blipFill>
        <p:spPr>
          <a:xfrm>
            <a:off x="2438400" y="1022350"/>
            <a:ext cx="4267200" cy="5840413"/>
          </a:xfrm>
          <a:prstGeom prst="rect">
            <a:avLst/>
          </a:prstGeom>
          <a:noFill/>
          <a:ln>
            <a:noFill/>
          </a:ln>
        </p:spPr>
      </p:pic>
    </p:spTree>
  </p:cSld>
  <p:clrMapOvr>
    <a:masterClrMapping/>
  </p:clrMapOvr>
  <p:transition spd="med">
    <p:strips dir="ru"/>
  </p:transition>
</p:sld>
</file>

<file path=ppt/theme/theme1.xml><?xml version="1.0" encoding="utf-8"?>
<a:theme xmlns:a="http://schemas.openxmlformats.org/drawingml/2006/main" name="1_Default Design">
  <a:themeElements>
    <a:clrScheme name="1_Default Design 3">
      <a:dk1>
        <a:srgbClr val="616161"/>
      </a:dk1>
      <a:lt1>
        <a:srgbClr val="FFFFFF"/>
      </a:lt1>
      <a:dk2>
        <a:srgbClr val="0000FF"/>
      </a:dk2>
      <a:lt2>
        <a:srgbClr val="FFFFFF"/>
      </a:lt2>
      <a:accent1>
        <a:srgbClr val="F3EF8C"/>
      </a:accent1>
      <a:accent2>
        <a:srgbClr val="F2C58D"/>
      </a:accent2>
      <a:accent3>
        <a:srgbClr val="AAAAFF"/>
      </a:accent3>
      <a:accent4>
        <a:srgbClr val="DADADA"/>
      </a:accent4>
      <a:accent5>
        <a:srgbClr val="F8F6C5"/>
      </a:accent5>
      <a:accent6>
        <a:srgbClr val="DBB27F"/>
      </a:accent6>
      <a:hlink>
        <a:srgbClr val="D1E5FA"/>
      </a:hlink>
      <a:folHlink>
        <a:srgbClr val="F7E7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d_0020_slide">
  <a:themeElements>
    <a:clrScheme name="ind_0020_slide 3">
      <a:dk1>
        <a:srgbClr val="616161"/>
      </a:dk1>
      <a:lt1>
        <a:srgbClr val="FFFFFF"/>
      </a:lt1>
      <a:dk2>
        <a:srgbClr val="0000FF"/>
      </a:dk2>
      <a:lt2>
        <a:srgbClr val="FFFFFF"/>
      </a:lt2>
      <a:accent1>
        <a:srgbClr val="F3EF8C"/>
      </a:accent1>
      <a:accent2>
        <a:srgbClr val="F2C58D"/>
      </a:accent2>
      <a:accent3>
        <a:srgbClr val="AAAAFF"/>
      </a:accent3>
      <a:accent4>
        <a:srgbClr val="DADADA"/>
      </a:accent4>
      <a:accent5>
        <a:srgbClr val="F8F6C5"/>
      </a:accent5>
      <a:accent6>
        <a:srgbClr val="DBB27F"/>
      </a:accent6>
      <a:hlink>
        <a:srgbClr val="D1E5FA"/>
      </a:hlink>
      <a:folHlink>
        <a:srgbClr val="F7E7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7763</Words>
  <Application>WPS Presentation</Application>
  <PresentationFormat>On-screen Show (4:3)</PresentationFormat>
  <Paragraphs>284</Paragraphs>
  <Slides>32</Slides>
  <Notes>32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32</vt:i4>
      </vt:variant>
    </vt:vector>
  </HeadingPairs>
  <TitlesOfParts>
    <vt:vector size="45" baseType="lpstr">
      <vt:lpstr>Arial</vt:lpstr>
      <vt:lpstr>SimSun</vt:lpstr>
      <vt:lpstr>Wingdings</vt:lpstr>
      <vt:lpstr>Arial</vt:lpstr>
      <vt:lpstr>Calibri</vt:lpstr>
      <vt:lpstr>Times New Roman</vt:lpstr>
      <vt:lpstr>Noto Sans Symbols</vt:lpstr>
      <vt:lpstr>Noto Sans</vt:lpstr>
      <vt:lpstr>Microsoft YaHei</vt:lpstr>
      <vt:lpstr>Arial Unicode MS</vt:lpstr>
      <vt:lpstr>Helvetica Neue</vt:lpstr>
      <vt:lpstr>1_Default Design</vt:lpstr>
      <vt:lpstr>ind_0020_slide</vt:lpstr>
      <vt:lpstr>CÒN ỐNG ĐỘNG MẠCH (PATENT DUCTUS ARTERIOSUS = PDA)</vt:lpstr>
      <vt:lpstr>NỘI DUNG</vt:lpstr>
      <vt:lpstr>MỤC TIÊU</vt:lpstr>
      <vt:lpstr>1. TẦN SUẤT</vt:lpstr>
      <vt:lpstr>2. NGUYÊN NHÂN</vt:lpstr>
      <vt:lpstr>2. NGUYÊN NHÂN</vt:lpstr>
      <vt:lpstr>PowerPoint 演示文稿</vt:lpstr>
      <vt:lpstr>3. BỆNH HỌC</vt:lpstr>
      <vt:lpstr>PowerPoint 演示文稿</vt:lpstr>
      <vt:lpstr>4. SINH LÝ BỆNH</vt:lpstr>
      <vt:lpstr>4. SINH LÝ BỆNH</vt:lpstr>
      <vt:lpstr>4. SINH LÝ BỆNH</vt:lpstr>
      <vt:lpstr>PowerPoint 演示文稿</vt:lpstr>
      <vt:lpstr>4. SINH LÝ BỆNH</vt:lpstr>
      <vt:lpstr>4. SINH LÝ BỆNH</vt:lpstr>
      <vt:lpstr>5. TRIỆU CHỨNG LÂM SÀNG</vt:lpstr>
      <vt:lpstr>5. TRIỆU CHỨNG LÂM SÀNG</vt:lpstr>
      <vt:lpstr>5. TRIỆU CHỨNG LÂM SÀNG</vt:lpstr>
      <vt:lpstr>PowerPoint 演示文稿</vt:lpstr>
      <vt:lpstr>5. TRIỆU CHỨNG LÂM SÀNG</vt:lpstr>
      <vt:lpstr>6. CẬN LÂM SÀNG</vt:lpstr>
      <vt:lpstr>PowerPoint 演示文稿</vt:lpstr>
      <vt:lpstr>6. CẬN LÂM SÀNG</vt:lpstr>
      <vt:lpstr>7. DIỄN TIẾN – BIẾN CHỨNG</vt:lpstr>
      <vt:lpstr>PowerPoint 演示文稿</vt:lpstr>
      <vt:lpstr>PowerPoint 演示文稿</vt:lpstr>
      <vt:lpstr>9. ĐIỀU TRỊ TRẺ LỚN</vt:lpstr>
      <vt:lpstr>PowerPoint 演示文稿</vt:lpstr>
      <vt:lpstr>PowerPoint 演示文稿</vt:lpstr>
      <vt:lpstr>PowerPoint 演示文稿</vt:lpstr>
      <vt:lpstr>PHÒNG NGỪA</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CÒN ỐNG ĐỘNG MẠCH (PATENT DUCTUS ARTERIOSUS = PDA)</dc:title>
  <dc:creator>Dr PHUC</dc:creator>
  <cp:lastModifiedBy>Asus</cp:lastModifiedBy>
  <cp:revision>2</cp:revision>
  <dcterms:created xsi:type="dcterms:W3CDTF">2009-01-28T15:37:00Z</dcterms:created>
  <dcterms:modified xsi:type="dcterms:W3CDTF">2021-05-05T13:53:51Z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7</vt:i4>
  </property>
  <property fmtid="{D5CDD505-2E9C-101B-9397-08002B2CF9AE}" pid="3" name="KSOProductBuildVer">
    <vt:lpwstr>1033-11.2.0.10101</vt:lpwstr>
  </property>
</Properties>
</file>